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4"/>
    <p:restoredTop sz="96197"/>
  </p:normalViewPr>
  <p:slideViewPr>
    <p:cSldViewPr snapToGrid="0">
      <p:cViewPr varScale="1">
        <p:scale>
          <a:sx n="112" d="100"/>
          <a:sy n="112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6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6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4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1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7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58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6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2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4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3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0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3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6F92-2577-C918-5C1C-358C5B3AF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HR" dirty="0"/>
              <a:t>Closetly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913BC-2B1D-28A4-0B43-C95781A43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0558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C78D-9778-81C6-097E-86F4A7ED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Nefunkcijski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FBC0-E675-C2F9-BDDD-9DF17875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Podaci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korisnika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će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biti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pohranjeni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u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sigurnoj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bazi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podataka</a:t>
            </a:r>
            <a:endParaRPr lang="en-HR" b="0" i="0" u="none" strike="noStrike" dirty="0">
              <a:solidFill>
                <a:srgbClr val="1F2328"/>
              </a:solidFill>
              <a:effectLst/>
            </a:endParaRPr>
          </a:p>
          <a:p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Aplikacija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će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imati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responzivan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dizajn</a:t>
            </a:r>
            <a:endParaRPr lang="en-HR" dirty="0">
              <a:solidFill>
                <a:srgbClr val="1F2328"/>
              </a:solidFill>
            </a:endParaRPr>
          </a:p>
          <a:p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Sustav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će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podržavati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rad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više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korisnika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u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stvarnom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vremenu</a:t>
            </a:r>
            <a:endParaRPr lang="en-HR" b="0" i="0" u="none" strike="noStrike" dirty="0">
              <a:solidFill>
                <a:srgbClr val="1F2328"/>
              </a:solidFill>
              <a:effectLst/>
            </a:endParaRPr>
          </a:p>
          <a:p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Koristi</a:t>
            </a:r>
            <a:r>
              <a:rPr lang="en-GB" b="0" i="0" u="none" strike="noStrike" dirty="0">
                <a:solidFill>
                  <a:srgbClr val="1F2328"/>
                </a:solidFill>
                <a:effectLst/>
              </a:rPr>
              <a:t> OAuth 2.0 za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</a:rPr>
              <a:t>autorizaciju</a:t>
            </a:r>
            <a:endParaRPr lang="en-HR" dirty="0"/>
          </a:p>
          <a:p>
            <a:pPr marL="0" indent="0">
              <a:buNone/>
            </a:pP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63533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4038-E887-170F-2BCF-B374BA91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Ispitivanje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327B-B7BA-9891-DAAC-B2C298B6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JUnit: </a:t>
            </a:r>
            <a:r>
              <a:rPr lang="en-GB" b="0" i="0" u="none" strike="noStrike" dirty="0" err="1">
                <a:effectLst/>
              </a:rPr>
              <a:t>alat</a:t>
            </a:r>
            <a:r>
              <a:rPr lang="en-GB" b="0" i="0" u="none" strike="noStrike" dirty="0">
                <a:effectLst/>
              </a:rPr>
              <a:t> za </a:t>
            </a:r>
            <a:r>
              <a:rPr lang="en-GB" b="0" i="0" u="none" strike="noStrike" dirty="0" err="1">
                <a:effectLst/>
              </a:rPr>
              <a:t>ispitivanje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 err="1">
                <a:effectLst/>
              </a:rPr>
              <a:t>komponenti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 err="1">
                <a:effectLst/>
              </a:rPr>
              <a:t>i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 err="1">
                <a:effectLst/>
              </a:rPr>
              <a:t>jedinica</a:t>
            </a:r>
            <a:r>
              <a:rPr lang="en-GB" b="0" i="0" u="none" strike="noStrike" dirty="0">
                <a:effectLst/>
              </a:rPr>
              <a:t> u </a:t>
            </a:r>
            <a:r>
              <a:rPr lang="en-GB" b="0" i="0" u="none" strike="noStrike" dirty="0" err="1">
                <a:effectLst/>
              </a:rPr>
              <a:t>Javi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Selenium IDE: </a:t>
            </a:r>
            <a:r>
              <a:rPr lang="en-GB" b="0" i="0" u="none" strike="noStrike" dirty="0" err="1">
                <a:effectLst/>
              </a:rPr>
              <a:t>alat</a:t>
            </a:r>
            <a:r>
              <a:rPr lang="en-GB" b="0" i="0" u="none" strike="noStrike" dirty="0">
                <a:effectLst/>
              </a:rPr>
              <a:t> za </a:t>
            </a:r>
            <a:r>
              <a:rPr lang="en-GB" b="0" i="0" u="none" strike="noStrike" dirty="0" err="1">
                <a:effectLst/>
              </a:rPr>
              <a:t>automatizirano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 err="1">
                <a:effectLst/>
              </a:rPr>
              <a:t>ispitivanje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 err="1">
                <a:effectLst/>
              </a:rPr>
              <a:t>korisničkog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 err="1">
                <a:effectLst/>
              </a:rPr>
              <a:t>sučelja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 err="1">
                <a:effectLst/>
              </a:rPr>
              <a:t>i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 err="1">
                <a:effectLst/>
              </a:rPr>
              <a:t>funkcionalnosti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 err="1">
                <a:effectLst/>
              </a:rPr>
              <a:t>sustava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88261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D7AA-3850-A297-A8C1-8701E024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Korišteni alati </a:t>
            </a:r>
            <a:r>
              <a:rPr lang="en-GB" dirty="0"/>
              <a:t>I</a:t>
            </a:r>
            <a:r>
              <a:rPr lang="en-HR" dirty="0"/>
              <a:t>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67B9-BFAF-5EC4-B741-001480B4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Programski jezici: JavaScript(front-end), Java(back-end)</a:t>
            </a:r>
          </a:p>
          <a:p>
            <a:r>
              <a:rPr lang="en-HR" dirty="0"/>
              <a:t>Radni okviri: React, CSS</a:t>
            </a:r>
            <a:r>
              <a:rPr lang="en-GB" dirty="0"/>
              <a:t>,</a:t>
            </a:r>
            <a:r>
              <a:rPr lang="en-HR" dirty="0"/>
              <a:t> Bootstrap, Spring Boot</a:t>
            </a:r>
          </a:p>
          <a:p>
            <a:r>
              <a:rPr lang="en-HR" dirty="0"/>
              <a:t>Baza podataka: pgAdmin</a:t>
            </a:r>
          </a:p>
          <a:p>
            <a:r>
              <a:rPr lang="en-HR" dirty="0"/>
              <a:t>Razvojni alati: Vs Code, InteliJ</a:t>
            </a:r>
          </a:p>
        </p:txBody>
      </p:sp>
    </p:spTree>
    <p:extLst>
      <p:ext uri="{BB962C8B-B14F-4D97-AF65-F5344CB8AC3E}">
        <p14:creationId xmlns:p14="http://schemas.microsoft.com/office/powerpoint/2010/main" val="14424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EE0F-84DC-E235-8F1B-57EEC70E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Iskustvo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1D16-C8C4-4DE7-BFF8-13B2DA85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Timski rad</a:t>
            </a:r>
          </a:p>
          <a:p>
            <a:r>
              <a:rPr lang="en-HR" dirty="0"/>
              <a:t>Novostečeno znanje</a:t>
            </a:r>
          </a:p>
          <a:p>
            <a:r>
              <a:rPr lang="en-HR" dirty="0"/>
              <a:t>Opipljiv konačan produkt</a:t>
            </a:r>
          </a:p>
          <a:p>
            <a:r>
              <a:rPr lang="en-HR" dirty="0"/>
              <a:t>Podjela posla na manje jedinice</a:t>
            </a:r>
          </a:p>
          <a:p>
            <a:r>
              <a:rPr lang="en-HR" dirty="0"/>
              <a:t>Korištenje dostupnih materijala </a:t>
            </a:r>
            <a:r>
              <a:rPr lang="en-GB" dirty="0"/>
              <a:t>i</a:t>
            </a:r>
            <a:r>
              <a:rPr lang="en-HR" dirty="0"/>
              <a:t> snalaženje u istim</a:t>
            </a:r>
          </a:p>
          <a:p>
            <a:r>
              <a:rPr lang="en-GB" dirty="0"/>
              <a:t>B</a:t>
            </a:r>
            <a:r>
              <a:rPr lang="en-HR"/>
              <a:t>aza podataka</a:t>
            </a:r>
          </a:p>
        </p:txBody>
      </p:sp>
    </p:spTree>
    <p:extLst>
      <p:ext uri="{BB962C8B-B14F-4D97-AF65-F5344CB8AC3E}">
        <p14:creationId xmlns:p14="http://schemas.microsoft.com/office/powerpoint/2010/main" val="36951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1580-D100-ED27-A54F-FD0A620F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F030-BFA0-435D-042D-D4540A09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Opis zadatka</a:t>
            </a:r>
          </a:p>
          <a:p>
            <a:r>
              <a:rPr lang="en-HR" dirty="0"/>
              <a:t>Pregled zahtjeva</a:t>
            </a:r>
          </a:p>
          <a:p>
            <a:r>
              <a:rPr lang="en-HR" dirty="0"/>
              <a:t>Korišteni alati </a:t>
            </a:r>
            <a:r>
              <a:rPr lang="en-GB" dirty="0"/>
              <a:t>I</a:t>
            </a:r>
            <a:r>
              <a:rPr lang="en-HR" dirty="0"/>
              <a:t> tehnologije</a:t>
            </a:r>
          </a:p>
          <a:p>
            <a:r>
              <a:rPr lang="en-HR" dirty="0"/>
              <a:t>Arhitektura</a:t>
            </a:r>
          </a:p>
          <a:p>
            <a:r>
              <a:rPr lang="en-HR" dirty="0"/>
              <a:t>Organizacija rada</a:t>
            </a:r>
          </a:p>
          <a:p>
            <a:r>
              <a:rPr lang="en-HR" dirty="0"/>
              <a:t>Iskustvo</a:t>
            </a:r>
          </a:p>
        </p:txBody>
      </p:sp>
    </p:spTree>
    <p:extLst>
      <p:ext uri="{BB962C8B-B14F-4D97-AF65-F5344CB8AC3E}">
        <p14:creationId xmlns:p14="http://schemas.microsoft.com/office/powerpoint/2010/main" val="157508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206C-CD5F-F85C-7BF1-894E5065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Članovi 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7484-F41C-1C35-C0AC-ED6CBD1E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Lukas Marović (voditelj/back-end/deployment)</a:t>
            </a:r>
          </a:p>
          <a:p>
            <a:r>
              <a:rPr lang="en-HR" dirty="0"/>
              <a:t>Toni Bajan (back-end)</a:t>
            </a:r>
          </a:p>
          <a:p>
            <a:r>
              <a:rPr lang="en-HR" dirty="0"/>
              <a:t>Maja Miličević (baza podataka i dokumentacija)</a:t>
            </a:r>
          </a:p>
          <a:p>
            <a:r>
              <a:rPr lang="en-HR" dirty="0"/>
              <a:t>Lara Šimić (baza podataka i dokumentacija)</a:t>
            </a:r>
          </a:p>
          <a:p>
            <a:r>
              <a:rPr lang="en-HR" dirty="0"/>
              <a:t>Dražen </a:t>
            </a:r>
            <a:r>
              <a:rPr lang="en-HR"/>
              <a:t>Pešut (front-end)</a:t>
            </a:r>
            <a:endParaRPr lang="en-HR" dirty="0"/>
          </a:p>
          <a:p>
            <a:r>
              <a:rPr lang="en-HR" dirty="0"/>
              <a:t>Filip Vrbanac (front-end)</a:t>
            </a:r>
          </a:p>
          <a:p>
            <a:r>
              <a:rPr lang="en-HR" dirty="0"/>
              <a:t>Patrik Kapetan (dizajn front-enda)</a:t>
            </a:r>
          </a:p>
        </p:txBody>
      </p:sp>
    </p:spTree>
    <p:extLst>
      <p:ext uri="{BB962C8B-B14F-4D97-AF65-F5344CB8AC3E}">
        <p14:creationId xmlns:p14="http://schemas.microsoft.com/office/powerpoint/2010/main" val="131696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BF5-2D7F-D2A7-CE76-1D4C74B8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Opis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3F99-7EFA-3C3C-2E07-093D1C35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HR" dirty="0"/>
              <a:t>regled, organizacija </a:t>
            </a:r>
            <a:r>
              <a:rPr lang="en-GB" dirty="0" err="1"/>
              <a:t>i</a:t>
            </a:r>
            <a:r>
              <a:rPr lang="en-HR" dirty="0"/>
              <a:t> dijeljenje odjevnih artikala u virtualnim ormarima</a:t>
            </a:r>
          </a:p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Cilj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projekta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je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olakšati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pregled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nabavu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dijeljenje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odjevnih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artikala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razvojem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praktične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aplikacije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Aplikacija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je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responzivna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web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aplikacija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prilagođena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manjim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uređajima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Fokus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je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pojednostavljenju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organizacijskog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procesa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za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korisnike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09279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B104-EAD6-2F11-D471-B04590CC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Slične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50CB-F617-9B1C-CEF4-D2E0599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Cladwell</a:t>
            </a:r>
          </a:p>
          <a:p>
            <a:r>
              <a:rPr lang="en-HR" dirty="0"/>
              <a:t>Stylebook</a:t>
            </a:r>
          </a:p>
          <a:p>
            <a:r>
              <a:rPr lang="en-HR" dirty="0"/>
              <a:t>Smart Closet </a:t>
            </a:r>
          </a:p>
        </p:txBody>
      </p:sp>
    </p:spTree>
    <p:extLst>
      <p:ext uri="{BB962C8B-B14F-4D97-AF65-F5344CB8AC3E}">
        <p14:creationId xmlns:p14="http://schemas.microsoft.com/office/powerpoint/2010/main" val="257284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3B74-7B95-019A-A6C0-19D3DC18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Closetly inovacije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D6EF-D40C-F915-32A9-FD45AF2A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Prilagodba ormara stvarnim fizičkim lokacijama (police, ladice…)</a:t>
            </a:r>
          </a:p>
          <a:p>
            <a:r>
              <a:rPr lang="en-GB" dirty="0"/>
              <a:t>F</a:t>
            </a:r>
            <a:r>
              <a:rPr lang="en-HR" dirty="0"/>
              <a:t>unckionalnost dijenjea artikala s drugim korisnicima u stvarnom vrmenu</a:t>
            </a:r>
          </a:p>
          <a:p>
            <a:r>
              <a:rPr lang="en-HR" dirty="0"/>
              <a:t>Geolokacijsko pretraživanje</a:t>
            </a:r>
          </a:p>
        </p:txBody>
      </p:sp>
    </p:spTree>
    <p:extLst>
      <p:ext uri="{BB962C8B-B14F-4D97-AF65-F5344CB8AC3E}">
        <p14:creationId xmlns:p14="http://schemas.microsoft.com/office/powerpoint/2010/main" val="123492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4953-6DAA-49D8-3FAB-07E7A77D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Funkcionalni zahtjevi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2DD49-A371-314B-FE07-BD8E9618A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889443"/>
            <a:ext cx="5362541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212FB-5D7C-D3C1-6E61-E9F300FFA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6256"/>
            <a:ext cx="5524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4B7B-2944-BEE4-ED1C-2B051CC3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Funkcionalni zahtjevi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B9436-F35A-D7A6-06D1-7D2735224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25" y="2069314"/>
            <a:ext cx="5353213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BB7BF-55A4-4C57-E941-51670728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20" y="2103935"/>
            <a:ext cx="5979973" cy="39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3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AB36-CA39-0C16-B4B4-F8E83BEF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R" dirty="0"/>
              <a:t>Funkcionalni zahtjevi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C5CEA-F260-69B7-6F0C-407E8570B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2199481"/>
            <a:ext cx="6019800" cy="4013200"/>
          </a:xfrm>
        </p:spPr>
      </p:pic>
    </p:spTree>
    <p:extLst>
      <p:ext uri="{BB962C8B-B14F-4D97-AF65-F5344CB8AC3E}">
        <p14:creationId xmlns:p14="http://schemas.microsoft.com/office/powerpoint/2010/main" val="13090784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{5E11606F-C529-5B47-AC98-3C4EA88ADFA1}tf10001079_mac</Template>
  <TotalTime>64</TotalTime>
  <Words>257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-webkit-standard</vt:lpstr>
      <vt:lpstr>Vapor Trail</vt:lpstr>
      <vt:lpstr>Closetly</vt:lpstr>
      <vt:lpstr>Sadržaj</vt:lpstr>
      <vt:lpstr>Članovi tima</vt:lpstr>
      <vt:lpstr>Opis projekta</vt:lpstr>
      <vt:lpstr>Slične aplikacije</vt:lpstr>
      <vt:lpstr>Closetly inovacije</vt:lpstr>
      <vt:lpstr>Funkcionalni zahtjevi</vt:lpstr>
      <vt:lpstr>Funkcionalni zahtjevi</vt:lpstr>
      <vt:lpstr>Funkcionalni zahtjevi</vt:lpstr>
      <vt:lpstr>Nefunkcijski zahtjevi</vt:lpstr>
      <vt:lpstr>Ispitivanje sustava</vt:lpstr>
      <vt:lpstr>Korišteni alati I tehnologije</vt:lpstr>
      <vt:lpstr>Iskustvo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Closetly</dc:title>
  <dc:creator>Maja Miličević</dc:creator>
  <cp:lastModifiedBy>Filip Vrbanac</cp:lastModifiedBy>
  <cp:revision>13</cp:revision>
  <dcterms:created xsi:type="dcterms:W3CDTF">2025-01-23T15:18:35Z</dcterms:created>
  <dcterms:modified xsi:type="dcterms:W3CDTF">2025-01-24T22:58:13Z</dcterms:modified>
</cp:coreProperties>
</file>