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C11"/>
    <a:srgbClr val="1E488F"/>
    <a:srgbClr val="00FF7F"/>
    <a:srgbClr val="9E0000"/>
    <a:srgbClr val="0AB1C4"/>
    <a:srgbClr val="40E0D0"/>
    <a:srgbClr val="FFC000"/>
    <a:srgbClr val="1FC3B3"/>
    <a:srgbClr val="FFC0CB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1" autoAdjust="0"/>
    <p:restoredTop sz="95958"/>
  </p:normalViewPr>
  <p:slideViewPr>
    <p:cSldViewPr snapToGrid="0">
      <p:cViewPr varScale="1">
        <p:scale>
          <a:sx n="111" d="100"/>
          <a:sy n="111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EFD5F-65E9-CA42-9660-CB6511EE84CE}" type="datetimeFigureOut">
              <a:rPr lang="en-AT" smtClean="0"/>
              <a:t>10/23/24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B4102-7AB5-8E4E-8C80-4878A8B63072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764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EF23-A7B5-489A-8C26-46666D7D6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981"/>
            <a:ext cx="9144000" cy="120398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700">
                <a:solidFill>
                  <a:srgbClr val="00336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8CC6B-C0EC-4720-A55B-89F1B081B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818"/>
            <a:ext cx="9144000" cy="120398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336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17D17-E0D5-4C6E-92CF-C931C12ED9E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C102D-32DA-48B5-970C-017B9B6E9DB6}"/>
              </a:ext>
            </a:extLst>
          </p:cNvPr>
          <p:cNvPicPr/>
          <p:nvPr/>
        </p:nvPicPr>
        <p:blipFill rotWithShape="1">
          <a:blip r:embed="rId3"/>
          <a:srcRect t="78524" b="8846"/>
          <a:stretch/>
        </p:blipFill>
        <p:spPr>
          <a:xfrm>
            <a:off x="1" y="1207431"/>
            <a:ext cx="12191999" cy="1027800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E12A3C-0E18-41AE-94D0-2A460C223D4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6376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147CC-6190-D692-33D9-3C0D7B4B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FCDBB-0F7B-931E-DCC6-DC4073C7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26FA1-528A-4431-C66C-13AF8CD7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23.10.24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8E09A-89B6-E89C-7903-B579B4FD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AF91-3C89-0F55-8FE1-FE378AFB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64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7411B-638A-3AE3-5120-690302F0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9828A-6BB9-4486-A704-A5BDC944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DAFAEF-44C9-CD9A-4A1B-3EE365B0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23.10.24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A2E4F-9A73-B659-8B3B-F969B9A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FE58EF-9D8F-F6FA-BA74-11386F1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64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9DF4A-C12A-0452-0D0F-9D2BD3E8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2CA4F-B68A-EA49-9896-A4F8C1FA2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F6480C-4309-BB63-471B-B2126EE49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7C3BDF-9D1F-828F-380B-60BE09CA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23.10.24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5F26DE-A5A5-65FF-8616-153CB1C1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93000F-944A-4559-CC8C-68F99953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428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9B570-5550-32D0-2741-742682AD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AB54BD-259D-CEE1-2540-8F049926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B4249-BD63-F3FA-BF1B-B32E788C6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5166F6-EF6A-D399-91F7-4391BD5E6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6C0C35-00EA-B7CB-B340-C22698104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F885E0-2565-F302-48A1-8B8F927E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23.10.24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F6CA5E-65B0-8E17-38AC-C314CE4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3804F0-2EB1-321D-B72D-A388D34B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373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635BF-2235-7C27-1409-A4E31B96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939E84-85EF-9B83-E1F1-5566C80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23.10.24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0FD094-EDDD-2B02-A005-0340EF34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690F0-BFE7-6A2D-DFE9-0AACE560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4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8C4AAB-B5F8-2528-7BB4-0547C7A7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23.10.24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59271D-8B16-0DC8-FF15-2AD696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7F98C0-BB91-4EB4-1CC8-A7F8F86A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1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A20FA-B03D-3AB6-EBE5-3B891639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94A75-0821-4E66-2116-B3442F0DD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CA06C1-5B3F-C99E-5703-344A2C249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5C5662-F3CF-8109-5DEC-84C7C8D7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23.10.24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F24FFB-0B81-115F-1ADD-447C4C06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D5696-EA53-27B9-805B-8F595950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62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11E88-67EE-1C2F-3E28-32F324DE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6033B-6F0B-5626-DFBC-7CD9D1969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60FDE3-AA02-0234-53B7-5EA36333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8435C-0F5D-E3B6-13CC-39D9770B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23.10.24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D29DF-1D31-5283-AF68-718E77AC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5C8A97-44D0-51D3-662B-FBF73F50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55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FF93F-0DFD-267C-15D0-DE20DE5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5F16A5-DD9D-D577-51FB-B1CBAB999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16CFD-5E61-7A06-535F-F3858036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23.10.24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902509-D34B-EEEA-89BA-AE186A27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F260D-67A9-099A-6F74-00B48AAA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54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B961F4-E7A4-517B-BDF4-5FB8AA6E9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811089-7749-7754-F713-402E7F9AC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A5ECF-9AEB-7EF1-CCF8-ADF928CC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23.10.24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E1A46-27C5-9D66-3B23-BAAE0391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061FB-B54E-286A-291E-BB6FBE26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5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245A-390C-41E0-A0BB-4B31C49F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4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0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 marL="18288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1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de-AT" sz="1800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DDD0-08B9-4130-96B1-1CAA8619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A7D5-E414-4CBC-80C6-A124B4C7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F5C3D7A-5219-40FA-A5B3-FA162F9F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572" y="664442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63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5CA-D48F-47CA-8A85-0FFB300B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9CCD-D106-4339-AFCC-C7D0865A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962D-856C-4DB5-920B-432859C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4749-37D5-4C07-BF43-40A866AE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90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BF59-B3EE-4BD7-8C1E-EE60F485E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C4C30-830E-472E-87F1-91F6D93F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8A60C-A52D-4AC4-A92C-5B75CBC5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E631-524A-41B3-B758-DCCD1E17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0386DE2-FFD4-464E-B097-36D039E6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215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C8A56-3837-499E-9FEB-FB90FFA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83DDE-2DD4-47E3-82F6-7A25DE3C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F8B3D13-59A3-457D-99C8-B11D9C2F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273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7C937-68EE-4485-B75C-9EA9B0C3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CB53-62A4-4694-AF8F-588C6081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50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DBEF4-0E2B-44CB-ADDF-7DA310D65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E9CD-1A5C-42A8-B088-6BF2FEB7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AC1E-2FC3-4E70-AF5B-E9B54829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0A28472-8B9C-490C-B43F-F37098B2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780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B489D-723A-4CCF-86CF-B247BE96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9555-CFCC-4715-B2B7-864B00AD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DF0788-935E-4679-BD2A-850BB508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03668-2E57-4238-8234-12A7C1666E9A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454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65083-2862-0A6F-9217-4F98B5C61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B709C3-5166-9C73-C35B-F937F6269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0E113-D7F2-A5A0-85C5-F2D8FC5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23.10.24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754B5-A6E8-4B51-474B-9B425EDA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AF9588-018F-E596-A526-008A1762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43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E50765-5805-4697-9EB3-AB202E37CD75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0074ED-5077-45B8-81C4-89874EA8821F}"/>
              </a:ext>
            </a:extLst>
          </p:cNvPr>
          <p:cNvPicPr/>
          <p:nvPr/>
        </p:nvPicPr>
        <p:blipFill rotWithShape="1">
          <a:blip r:embed="rId11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B1E8D-26BA-4C5E-9F74-4009770F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370" y="681037"/>
            <a:ext cx="9105900" cy="51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B6D5F-304E-46AC-99F0-C0AFE375A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87B8A-BE6C-4E58-884D-06C6B20D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E631-A8BA-473F-89EA-3AF49B6C1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7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fld id="{49C656FD-8168-4A70-85FD-CB3FFEA2E3E7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37AF65-77DF-433D-8486-65879138C809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13B7546-C35D-09D0-81EB-0F38909F5B3F}"/>
              </a:ext>
            </a:extLst>
          </p:cNvPr>
          <p:cNvSpPr txBox="1"/>
          <p:nvPr userDrawn="1"/>
        </p:nvSpPr>
        <p:spPr>
          <a:xfrm>
            <a:off x="8622934" y="77560"/>
            <a:ext cx="361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Aptos Display" panose="020B0004020202020204" pitchFamily="34" charset="0"/>
              </a:rPr>
              <a:t>Lukas </a:t>
            </a:r>
            <a:r>
              <a:rPr lang="de-DE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Meinschad</a:t>
            </a:r>
            <a:r>
              <a:rPr lang="de-DE" dirty="0">
                <a:solidFill>
                  <a:schemeClr val="tx1"/>
                </a:solidFill>
                <a:latin typeface="Aptos Display" panose="020B0004020202020204" pitchFamily="34" charset="0"/>
              </a:rPr>
              <a:t> &amp; Johannes Lintner</a:t>
            </a:r>
          </a:p>
        </p:txBody>
      </p:sp>
    </p:spTree>
    <p:extLst>
      <p:ext uri="{BB962C8B-B14F-4D97-AF65-F5344CB8AC3E}">
        <p14:creationId xmlns:p14="http://schemas.microsoft.com/office/powerpoint/2010/main" val="135235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Aptos Display" panose="020B000402020202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51EFD3-968D-A176-7E32-B12C7EAD9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376F4-F5F8-B5C4-A894-2BF924371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0FE62-D1C8-834F-882F-060B90793A94}" type="datetimeFigureOut">
              <a:rPr lang="de-DE" smtClean="0"/>
              <a:t>23.10.24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9E6CA-B789-A789-60C7-8000F7853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7B6CA-BE43-E400-1473-C7E7F354F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00218E0E-FF53-435A-345B-CD8D9843BAE5}"/>
              </a:ext>
            </a:extLst>
          </p:cNvPr>
          <p:cNvPicPr/>
          <p:nvPr userDrawn="1"/>
        </p:nvPicPr>
        <p:blipFill rotWithShape="1">
          <a:blip r:embed="rId13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61171850-8E6B-46DF-80E0-5C5C908F978B}"/>
              </a:ext>
            </a:extLst>
          </p:cNvPr>
          <p:cNvPicPr/>
          <p:nvPr userDrawn="1"/>
        </p:nvPicPr>
        <p:blipFill rotWithShape="1">
          <a:blip r:embed="rId14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2E39B60-60DA-5290-7FBF-634B741A09EF}"/>
              </a:ext>
            </a:extLst>
          </p:cNvPr>
          <p:cNvSpPr txBox="1"/>
          <p:nvPr userDrawn="1"/>
        </p:nvSpPr>
        <p:spPr>
          <a:xfrm>
            <a:off x="9855200" y="136525"/>
            <a:ext cx="2112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Lukas </a:t>
            </a:r>
            <a:r>
              <a:rPr lang="de-DE" sz="2000" dirty="0" err="1"/>
              <a:t>Meinschad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032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2C72-FED6-7C00-3665-872526CE8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X-Ray </a:t>
            </a:r>
            <a:r>
              <a:rPr lang="de-DE" dirty="0" err="1">
                <a:solidFill>
                  <a:schemeClr val="tx1"/>
                </a:solidFill>
              </a:rPr>
              <a:t>Diffraction</a:t>
            </a:r>
            <a:r>
              <a:rPr lang="de-DE" dirty="0">
                <a:solidFill>
                  <a:schemeClr val="tx1"/>
                </a:solidFill>
              </a:rPr>
              <a:t> and Neutron </a:t>
            </a:r>
            <a:r>
              <a:rPr lang="de-DE" dirty="0" err="1">
                <a:solidFill>
                  <a:schemeClr val="tx1"/>
                </a:solidFill>
              </a:rPr>
              <a:t>Diffraction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EDDEA4-33D9-2E65-9503-6C985372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569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92349D-4491-8471-0785-43D957AD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Theory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6B1256-FA99-F62F-6BEC-AE2028F7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6E40C34-59BF-A8FB-5BD3-5EA052E7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29594753"/>
      </p:ext>
    </p:extLst>
  </p:cSld>
  <p:clrMapOvr>
    <a:masterClrMapping/>
  </p:clrMapOvr>
</p:sld>
</file>

<file path=ppt/theme/theme1.xml><?xml version="1.0" encoding="utf-8"?>
<a:theme xmlns:a="http://schemas.openxmlformats.org/drawingml/2006/main" name="Uni-Theme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-Theme" id="{EF8D4787-3A25-4A38-A29E-87FF57DA759F}" vid="{40B6E75A-6F84-4FBE-BFD6-68CC6529B1A6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</Words>
  <Application>Microsoft Macintosh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Uni-Theme</vt:lpstr>
      <vt:lpstr>Benutzerdefiniertes Design</vt:lpstr>
      <vt:lpstr>X-Ray Diffraction and Neutron Diffraction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TCI</dc:creator>
  <cp:lastModifiedBy>Lukas Marian Meinschad</cp:lastModifiedBy>
  <cp:revision>191</cp:revision>
  <dcterms:created xsi:type="dcterms:W3CDTF">2021-06-24T11:46:01Z</dcterms:created>
  <dcterms:modified xsi:type="dcterms:W3CDTF">2024-10-23T21:04:39Z</dcterms:modified>
</cp:coreProperties>
</file>