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5" autoAdjust="0"/>
    <p:restoredTop sz="94760"/>
  </p:normalViewPr>
  <p:slideViewPr>
    <p:cSldViewPr snapToGrid="0" snapToObjects="1" showGuides="1">
      <p:cViewPr varScale="1">
        <p:scale>
          <a:sx n="104" d="100"/>
          <a:sy n="104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.wikibooks.org/wiki/Mathe_f%C3%BCr_Nicht-Freaks:_Aussagen_negiere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6CC378-0869-889B-D6F0-84C2BE6D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Organisatorisches / Inhalt:</a:t>
            </a:r>
          </a:p>
          <a:p>
            <a:r>
              <a:rPr lang="de-DE" dirty="0"/>
              <a:t>Gemeinsames Besprechen und Üben der Aufgaben</a:t>
            </a:r>
          </a:p>
          <a:p>
            <a:r>
              <a:rPr lang="de-DE" dirty="0"/>
              <a:t>Prüfungsvorbereitung und Wiederholung der VO-Inhalte</a:t>
            </a:r>
          </a:p>
          <a:p>
            <a:r>
              <a:rPr lang="de-DE" dirty="0"/>
              <a:t>Offene Fragen klären und Vertiefungen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Zusätzliche Literatur:</a:t>
            </a:r>
          </a:p>
          <a:p>
            <a:r>
              <a:rPr lang="de-DE" dirty="0"/>
              <a:t>Einführung in das mathematische Arbeiten, </a:t>
            </a:r>
            <a:r>
              <a:rPr lang="de-AT" dirty="0"/>
              <a:t>Hermann </a:t>
            </a:r>
            <a:r>
              <a:rPr lang="de-AT" dirty="0" err="1"/>
              <a:t>Schichl</a:t>
            </a:r>
            <a:r>
              <a:rPr lang="de-AT" dirty="0"/>
              <a:t> Roland Steinbauer</a:t>
            </a:r>
          </a:p>
          <a:p>
            <a:r>
              <a:rPr lang="de-DE" dirty="0"/>
              <a:t>Mathematik für Chemiker, Götz Brunner Rainer Brück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(Beide Bücher gibt’s Online / oder bei mir mit USB Stick)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Fragen: </a:t>
            </a:r>
            <a:r>
              <a:rPr lang="de-DE" b="1" dirty="0" err="1"/>
              <a:t>lukas.meinschad@student.uibk.ac.at</a:t>
            </a:r>
            <a:endParaRPr lang="de-DE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932DF5-7B50-3EFC-BE27-798B95F5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Tutorium Mathematik für Chemiker I, Gruppe B</a:t>
            </a:r>
          </a:p>
        </p:txBody>
      </p:sp>
    </p:spTree>
    <p:extLst>
      <p:ext uri="{BB962C8B-B14F-4D97-AF65-F5344CB8AC3E}">
        <p14:creationId xmlns:p14="http://schemas.microsoft.com/office/powerpoint/2010/main" val="88623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5A8963-53AE-003A-BB8F-9B4B964D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Bonusaufgaben II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F080EC-BC6A-9B3C-82FC-626BD07A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Sind folgende Abbildungen Injektiv / surjektiv / bijektiv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CA2188-7576-7FA4-137B-2D9A528C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35382"/>
            <a:ext cx="3647524" cy="17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4D11D-99B3-F943-16D3-3769AF57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0462D6-7DAF-9105-1792-3A5BCF512B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D9D45A-BBA9-66F9-24DA-1134C7882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6361D7-C301-1B4C-D777-CCF6D0FB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11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2C59F8F-2463-9C4B-E63F-14C3B3A0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456254"/>
            <a:ext cx="9821443" cy="11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622C3E2-0638-90CD-926C-33885F74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Aussage:</a:t>
            </a:r>
          </a:p>
          <a:p>
            <a:pPr marL="0" indent="0">
              <a:buNone/>
            </a:pPr>
            <a:r>
              <a:rPr lang="de-DE" dirty="0"/>
              <a:t>Aussage ist ein Satz, der einen Sachverhalt beschreibt</a:t>
            </a: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Wichtige Wahrheitstafeln</a:t>
            </a:r>
          </a:p>
          <a:p>
            <a:pPr marL="0" indent="0">
              <a:buNone/>
            </a:pPr>
            <a:r>
              <a:rPr lang="de-DE" dirty="0" err="1"/>
              <a:t>Konjuktion</a:t>
            </a:r>
            <a:r>
              <a:rPr lang="de-DE" dirty="0"/>
              <a:t>		</a:t>
            </a:r>
            <a:r>
              <a:rPr lang="de-DE" dirty="0" err="1"/>
              <a:t>Disjunktor</a:t>
            </a:r>
            <a:r>
              <a:rPr lang="de-DE" dirty="0"/>
              <a:t>		        Implikation	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144615-9AF1-376A-A632-85AF7DC4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 VO Inhalte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C3B433-0A1F-B19E-B74F-672846AA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966650"/>
            <a:ext cx="2501900" cy="2209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7F58E38-E7A3-404C-BE2C-CE0F86600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025" y="2966650"/>
            <a:ext cx="2742281" cy="22097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8199A8-71E1-63A1-4F84-806C03A30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023" y="2953775"/>
            <a:ext cx="2649825" cy="22973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F0338A-8C82-B3F8-9CE8-A68BCFCDF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439" y="2570204"/>
            <a:ext cx="15367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9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1E5CCA9C-62BA-457E-BFF6-5C81E48F0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>
                    <a:solidFill>
                      <a:schemeClr val="tx1"/>
                    </a:solidFill>
                  </a:rPr>
                  <a:t>Aussagenform:</a:t>
                </a:r>
              </a:p>
              <a:p>
                <a:pPr marL="0" indent="0">
                  <a:buNone/>
                </a:pPr>
                <a:r>
                  <a:rPr lang="de-DE" dirty="0" err="1"/>
                  <a:t>Außerung</a:t>
                </a:r>
                <a:r>
                  <a:rPr lang="de-DE" dirty="0"/>
                  <a:t> mit einen Platzhalter (Variable) </a:t>
                </a:r>
                <a:r>
                  <a:rPr lang="de-DE" dirty="0" err="1"/>
                  <a:t>zb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endParaRPr lang="de-AT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Aussagen Verneinen </a:t>
                </a:r>
                <a:r>
                  <a:rPr lang="de-DE" dirty="0"/>
                  <a:t>ein schnell Tutorial:</a:t>
                </a:r>
              </a:p>
              <a:p>
                <a:pPr marL="0" indent="0">
                  <a:buNone/>
                </a:pPr>
                <a:r>
                  <a:rPr lang="de-DE" dirty="0">
                    <a:hlinkClick r:id="rId2"/>
                  </a:rPr>
                  <a:t>https://de.wikibooks.org/wiki/Mathe_f%C3%BCr_Nicht-Freaks:_Aussagen_negieren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1E5CCA9C-62BA-457E-BFF6-5C81E48F0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0E2F5C5A-9E56-D143-781F-6A4A4DC1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 VO Inhalte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ECAC4D-D0E4-218A-839F-FBE72CE61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180149"/>
            <a:ext cx="3858380" cy="17122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C1E0858-07F3-E636-58DB-C942F8E19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300" y="2180149"/>
            <a:ext cx="3858380" cy="16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F594-A63D-EF1F-224A-591AB33D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Umformungsregeln vom Negieren </a:t>
            </a:r>
            <a:r>
              <a:rPr lang="de-DE" dirty="0">
                <a:sym typeface="Wingdings" pitchFamily="2" charset="2"/>
              </a:rPr>
              <a:t> Beweis durch WHT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3E63B0-0930-4428-9701-2E143B34874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418208-9F87-93B4-19E3-70E4CABC0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26BE51-CF71-2B8B-59FD-7A9BF044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4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CBC360F-9F92-C6F0-F9E4-BAD0ECA0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8" y="957648"/>
            <a:ext cx="5553992" cy="49427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4951991-662E-A180-5023-6954F95F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81" y="957648"/>
            <a:ext cx="5479190" cy="49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7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FC21244-6BC9-C2D1-7FFF-01E85A537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Menge ist eine Zusammenfassung von wohlunterscheidbaren Objekten (</a:t>
                </a:r>
                <a:r>
                  <a:rPr lang="de-DE" dirty="0" err="1"/>
                  <a:t>duh</a:t>
                </a:r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Angabe durch Aufzählung  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Angabe durch definierende Eigenschaft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𝑖𝑠𝑡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𝑔𝑒𝑟𝑎𝑑𝑒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Wichtige Mengenrelationen</a:t>
                </a:r>
              </a:p>
              <a:p>
                <a:pPr marL="0" indent="0">
                  <a:buNone/>
                </a:pPr>
                <a:r>
                  <a:rPr lang="de-DE" dirty="0"/>
                  <a:t>Teilmenge					        Schnittmenge:</a:t>
                </a:r>
              </a:p>
              <a:p>
                <a:pPr marL="0" indent="0">
                  <a:buNone/>
                </a:pPr>
                <a:r>
                  <a:rPr lang="de-DE" dirty="0"/>
                  <a:t>							</a:t>
                </a:r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FC21244-6BC9-C2D1-7FFF-01E85A537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C4B2CF7-AFDD-759D-7CE4-18AB003E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Mengen im Schnelldurchlauf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019A67-D57D-E9E8-310A-82D8FD8A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740" y="3304412"/>
            <a:ext cx="2359973" cy="272079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ADD7A01-58B4-22FA-AF8C-32E0343CD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74" y="3775381"/>
            <a:ext cx="3327400" cy="4318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4A092B-F96D-18F9-8AF1-836D2D1B7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621" y="3429000"/>
            <a:ext cx="2783798" cy="23442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81A5504-55A8-D833-AAED-62ADDDF70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581" y="3775381"/>
            <a:ext cx="2539307" cy="2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6A75E-4589-09E6-1FAE-480EA2F11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657E6E8-D352-B187-CB8A-6197998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Selbsttest: Durch welche definierende Eigenschaft werden folgende Mengen beschrieben?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35EF53-21F4-FBF1-2E63-C551DFD4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Mengen im Schnelldurchlauf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AAD842-64D7-8E31-D97D-EA5B5291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71547"/>
            <a:ext cx="2914325" cy="24286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7FFCD2-F89E-FF1D-3BCA-F09DE00BB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41" y="1752349"/>
            <a:ext cx="31242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6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86FCE-E15B-1EF9-C77C-5D87D611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Intervalle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3CA1D5-1D6D-BC93-ECD2-4E00D53FB4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5C3B71-A36A-9469-53D7-7538D937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15700F-C88E-F78E-1857-E83DC21A7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7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3378C6-2977-9EF5-088B-5628B8FD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24526"/>
            <a:ext cx="63119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7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D0AC6-3AE0-43D0-76C3-2F28C7E6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Surjektiv und Injektiv Bijektiv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1B77E0-94AB-2572-5CA3-90948873A0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Oktober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ADEF4F-E0A2-3E9A-E9F9-6B2F8FFA6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997D85-79D1-4508-2F8A-8416572B2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8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BB29C3-5780-7EAC-1759-4B1FE3BE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7" y="1112965"/>
            <a:ext cx="4107265" cy="23874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BB8D10-5686-A201-69CC-14CBEBAE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75" y="912465"/>
            <a:ext cx="6141293" cy="32545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B09A33-149F-97D0-5B41-A48094505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5" y="3500384"/>
            <a:ext cx="4374568" cy="25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5AA4FA-0875-236F-FB43-C903326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Beweisen Sie das folgende Aussagen Tautologien sind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B3A01B-0612-C384-4F76-807AA899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Bonusaufgaben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D90A8E-DF07-CF3E-5962-9F843042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71" y="1522332"/>
            <a:ext cx="4657639" cy="21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5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</Words>
  <Application>Microsoft Macintosh PowerPoint</Application>
  <PresentationFormat>Breitbild</PresentationFormat>
  <Paragraphs>61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</vt:lpstr>
      <vt:lpstr>Tutorium Mathematik für Chemiker I, Gruppe B</vt:lpstr>
      <vt:lpstr>WH VO Inhalte</vt:lpstr>
      <vt:lpstr>WH VO Inhalte</vt:lpstr>
      <vt:lpstr>Wichtige Umformungsregeln vom Negieren  Beweis durch WHT</vt:lpstr>
      <vt:lpstr>Mengen im Schnelldurchlauf</vt:lpstr>
      <vt:lpstr>Mengen im Schnelldurchlauf</vt:lpstr>
      <vt:lpstr>Intervalle</vt:lpstr>
      <vt:lpstr>Funktionen Surjektiv und Injektiv Bijektiv</vt:lpstr>
      <vt:lpstr>Bonusaufgaben</vt:lpstr>
      <vt:lpstr>Bonusaufgaben II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133</cp:revision>
  <dcterms:created xsi:type="dcterms:W3CDTF">2017-06-06T07:41:45Z</dcterms:created>
  <dcterms:modified xsi:type="dcterms:W3CDTF">2024-10-09T19:42:35Z</dcterms:modified>
</cp:coreProperties>
</file>