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2" r:id="rId5"/>
    <p:sldId id="257" r:id="rId6"/>
    <p:sldId id="258" r:id="rId7"/>
    <p:sldId id="260" r:id="rId8"/>
    <p:sldId id="259" r:id="rId9"/>
    <p:sldId id="261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719"/>
  </p:normalViewPr>
  <p:slideViewPr>
    <p:cSldViewPr snapToGrid="0" snapToObjects="1" showGuide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24.10.24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24.10.24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932DF5-7B50-3EFC-BE27-798B95F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VO Inhalte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C2EC5A-8381-88B5-7D1F-204FF5B9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366841"/>
            <a:ext cx="11819685" cy="29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0FB4-A0CB-83BA-FC66-835ECE46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1486D-3B0F-56C0-E524-7A4AF561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Tricky Extra Aufgaben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6DE1D1-0963-8DB9-3665-9DF851B213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225D5-658D-B659-1ADE-EB3A6D3F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00746-D2BE-E6AA-23BD-C715DAD4F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10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AEDBE7-DDBC-805E-42F5-9064C495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8" y="1121445"/>
            <a:ext cx="6970230" cy="10261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8C803-7A7B-8F15-E21C-5F7EA7D0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08" y="2475218"/>
            <a:ext cx="6819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78435-10FD-9CB2-CB11-CB62588F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D116C7-79C1-BD41-E959-796ADB79FA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80945B-7361-E4B4-A974-095B2956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A654E-FF6E-CACD-9D0A-0DC99CD65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11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4FDF2F-2587-FAED-E236-DBB41995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76551"/>
            <a:ext cx="2778612" cy="32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58F9-950A-9DBE-2D58-2A86CEE1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 GPT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B98AF-7C6C-3658-7B96-3D28880CF1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166DA1-4F1E-7D31-0072-721253E69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D9C01C-3D17-43CF-1578-F02BCEB6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2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DC997A-5D63-D498-DD2A-D00023A8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89" y="1601523"/>
            <a:ext cx="4019956" cy="39637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0F7FA3-B068-8746-D662-D45ECB31D7E1}"/>
              </a:ext>
            </a:extLst>
          </p:cNvPr>
          <p:cNvSpPr txBox="1"/>
          <p:nvPr/>
        </p:nvSpPr>
        <p:spPr>
          <a:xfrm>
            <a:off x="0" y="923347"/>
            <a:ext cx="667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Mache mir ein Unglaublich extremes </a:t>
            </a:r>
            <a:r>
              <a:rPr lang="de-AT" dirty="0" err="1"/>
              <a:t>bild</a:t>
            </a:r>
            <a:r>
              <a:rPr lang="de-AT" dirty="0"/>
              <a:t> welches zeigt wie </a:t>
            </a:r>
            <a:r>
              <a:rPr lang="de-AT" dirty="0" err="1"/>
              <a:t>mathe</a:t>
            </a:r>
            <a:r>
              <a:rPr lang="de-AT" dirty="0"/>
              <a:t> die </a:t>
            </a:r>
            <a:r>
              <a:rPr lang="de-AT" dirty="0" err="1"/>
              <a:t>welt</a:t>
            </a:r>
            <a:r>
              <a:rPr lang="de-AT" dirty="0"/>
              <a:t> beherrscht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9255F6-C6F9-F363-B4FC-8E608201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65" y="1569678"/>
            <a:ext cx="4258634" cy="43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FE7C-51F0-5EAE-813B-65010755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Gruppen in Chemie?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86C0D-1120-7135-8B69-5149627F62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CFF5BB-8B0C-9447-E113-48B43105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8F7334-E2C3-1FA9-71FC-930EFA2A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3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C164C1-0FB9-7962-5AB0-26DF240C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2" y="935222"/>
            <a:ext cx="11637628" cy="24937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FE3863-6C79-18F4-5AC2-DD5F1F22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5" y="3716322"/>
            <a:ext cx="2648265" cy="19221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0CBCA2D-A8D3-EE7E-6A62-CF2B6E2C1D6C}"/>
              </a:ext>
            </a:extLst>
          </p:cNvPr>
          <p:cNvSpPr txBox="1"/>
          <p:nvPr/>
        </p:nvSpPr>
        <p:spPr>
          <a:xfrm>
            <a:off x="4739780" y="4404220"/>
            <a:ext cx="419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hat Wasser für eine </a:t>
            </a:r>
            <a:r>
              <a:rPr lang="de-DE" dirty="0" err="1"/>
              <a:t>Symmtriegruppe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C40-5728-9922-FE31-E5D818F2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76EFDF-83DA-7CE7-E99A-5E6DA2B4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VO Inhalte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C21267-030D-FB68-11A7-E9E6AF08CC53}"/>
              </a:ext>
            </a:extLst>
          </p:cNvPr>
          <p:cNvSpPr txBox="1"/>
          <p:nvPr/>
        </p:nvSpPr>
        <p:spPr>
          <a:xfrm>
            <a:off x="864066" y="1417739"/>
            <a:ext cx="326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definiert eine Untergruppe?</a:t>
            </a:r>
          </a:p>
        </p:txBody>
      </p:sp>
    </p:spTree>
    <p:extLst>
      <p:ext uri="{BB962C8B-B14F-4D97-AF65-F5344CB8AC3E}">
        <p14:creationId xmlns:p14="http://schemas.microsoft.com/office/powerpoint/2010/main" val="105372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30E20-03BD-FB95-D67C-B828C6F5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A71A222-B0EE-1490-2CF2-2ED0B1F0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VO Inhalte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E568EB-EDE6-9A6E-6584-DB7A4923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1" y="1197443"/>
            <a:ext cx="11742429" cy="14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85E35-AA74-EE3A-071B-346FEF5F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500924-D103-79E5-8F80-973DE463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VO Inhalte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9F66FF-84F8-DD7E-D8F0-AD73DAFA534A}"/>
              </a:ext>
            </a:extLst>
          </p:cNvPr>
          <p:cNvSpPr txBox="1"/>
          <p:nvPr/>
        </p:nvSpPr>
        <p:spPr>
          <a:xfrm>
            <a:off x="864066" y="1417739"/>
            <a:ext cx="277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Welche Körper kennen wir?</a:t>
            </a:r>
          </a:p>
        </p:txBody>
      </p:sp>
    </p:spTree>
    <p:extLst>
      <p:ext uri="{BB962C8B-B14F-4D97-AF65-F5344CB8AC3E}">
        <p14:creationId xmlns:p14="http://schemas.microsoft.com/office/powerpoint/2010/main" val="280797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B32F-99B0-6446-3E1D-8DFC231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Klassische Funktionen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4CA209-0FD8-BC86-6F2F-B62C830A31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233C5-F9AB-E47F-49E5-4456C226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DA44F1-FB1D-A1BD-CC5A-FBFAC285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A06B7A-0E7E-DBF2-75B8-0E7777C3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4" y="945492"/>
            <a:ext cx="3798619" cy="26379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ACB885-2CB1-D148-0395-837348A3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4" y="945493"/>
            <a:ext cx="3332473" cy="26379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7FFA80-D776-20DD-17BA-B722A417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179" y="945492"/>
            <a:ext cx="2630031" cy="26379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3DF0DA-8F8D-311A-DE34-2997161E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34" y="3718420"/>
            <a:ext cx="3138007" cy="22343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DB6401D-ECDB-AE3F-8F47-CF802F3C2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497" y="3718420"/>
            <a:ext cx="2133228" cy="23796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6FB9-225F-1E2F-0F33-8A0830F3D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93" y="3802196"/>
            <a:ext cx="3030201" cy="22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67FAD-2043-6D3C-502A-B13ABBF0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44459-BD62-8F9C-F7A0-B77E307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65919"/>
            <a:ext cx="10865960" cy="477838"/>
          </a:xfrm>
        </p:spPr>
        <p:txBody>
          <a:bodyPr/>
          <a:lstStyle/>
          <a:p>
            <a:r>
              <a:rPr lang="de-DE" dirty="0"/>
              <a:t>Klassische Funktionen II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F23B30-53BF-DD71-FD04-5D3B50ABD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7030FA-3A5C-7733-640C-D3210173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6DEC1-5C38-6F14-944D-92D3A49F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264B94-324E-BF49-0F06-B0921D02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" y="1146154"/>
            <a:ext cx="4014405" cy="20357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34D4B1A-FF42-FAFE-C0BC-FAC86F67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82" y="1146154"/>
            <a:ext cx="5026131" cy="20357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7EE5C2C-049A-30CD-D466-499DE2B29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96873"/>
            <a:ext cx="4288650" cy="268582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1719347-59BA-F810-8D08-A35A0CEFD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710" y="3367567"/>
            <a:ext cx="4585283" cy="21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93AA3-8958-D92E-C984-4E020776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Bruchgleichungen Rezept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3EF3C-9612-AE1D-E981-4CB93F17F1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333DD-85CF-59EA-B9CE-CB973E1E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F10414-1967-EBDE-7430-64A64B92B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9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5A272C-64F6-DE9C-75EC-9F609372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6" y="931410"/>
            <a:ext cx="8549372" cy="39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0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Macintosh PowerPoint</Application>
  <PresentationFormat>Breitbild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Wiederholung VO Inhalte</vt:lpstr>
      <vt:lpstr>Chat GPT</vt:lpstr>
      <vt:lpstr>Warum Gruppen in Chemie?</vt:lpstr>
      <vt:lpstr>Wiederholung VO Inhalte</vt:lpstr>
      <vt:lpstr>Wiederholung VO Inhalte</vt:lpstr>
      <vt:lpstr>Wiederholung VO Inhalte</vt:lpstr>
      <vt:lpstr>Klassische Funktionen</vt:lpstr>
      <vt:lpstr>Klassische Funktionen II</vt:lpstr>
      <vt:lpstr>Bruchgleichungen Rezept</vt:lpstr>
      <vt:lpstr>Tricky Extra Aufgaben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136</cp:revision>
  <dcterms:created xsi:type="dcterms:W3CDTF">2017-06-06T07:41:45Z</dcterms:created>
  <dcterms:modified xsi:type="dcterms:W3CDTF">2024-10-24T13:06:14Z</dcterms:modified>
</cp:coreProperties>
</file>