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721"/>
  </p:normalViewPr>
  <p:slideViewPr>
    <p:cSldViewPr snapToGrid="0" snapToObjects="1" showGuides="1">
      <p:cViewPr varScale="1">
        <p:scale>
          <a:sx n="104" d="100"/>
          <a:sy n="104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YB8IZa5AuE&amp;t=429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E224137-A41F-F170-C7EC-C6026DC246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Definition (lineare Abbildung)</a:t>
                </a:r>
              </a:p>
              <a:p>
                <a:pPr marL="0" indent="0">
                  <a:buNone/>
                </a:pPr>
                <a:r>
                  <a:rPr lang="de-DE" dirty="0"/>
                  <a:t>Seien V,W, K-Vektorräume. Eine Abbildung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de-DE" dirty="0"/>
                  <a:t> heißt linear wenn gilt: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𝛼𝜑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/>
                  <a:t>Definition (Isomorphismus)</a:t>
                </a:r>
              </a:p>
              <a:p>
                <a:pPr marL="0" indent="0">
                  <a:buNone/>
                </a:pPr>
                <a:r>
                  <a:rPr lang="de-DE" dirty="0"/>
                  <a:t>Eine lineare Abbildung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de-DE" dirty="0"/>
                  <a:t> heißt Isomorphismus, wenn sie bijektiv ist. Damit existiert für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 eine Umkehrabbildung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de-AT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de-DE" dirty="0"/>
                  <a:t>.</a:t>
                </a:r>
              </a:p>
              <a:p>
                <a:pPr marL="0" indent="0">
                  <a:buNone/>
                </a:pPr>
                <a:r>
                  <a:rPr lang="de-DE" dirty="0"/>
                  <a:t>Man schreibt für isomorphe Vektorräume: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≅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6E224137-A41F-F170-C7EC-C6026DC246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8F4C8A91-A3D7-B2AE-4A3F-E073EB04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 Abbildungen</a:t>
            </a:r>
          </a:p>
        </p:txBody>
      </p:sp>
    </p:spTree>
    <p:extLst>
      <p:ext uri="{BB962C8B-B14F-4D97-AF65-F5344CB8AC3E}">
        <p14:creationId xmlns:p14="http://schemas.microsoft.com/office/powerpoint/2010/main" val="72879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5DA2A-2740-818A-3CA9-34AEFFF2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Definition Kern und Bild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347A6-9083-57DD-2DF9-A6A4763099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D362C3-C254-4A65-34C3-0F3132C5E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2E9A59-B0A6-C7CA-0F5C-3FE1A4A45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10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C0954B0-B944-9AB5-0E89-C98565C6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9" y="1084005"/>
            <a:ext cx="6839775" cy="311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7CDF4BC-BE8F-95EB-09DB-89FAA54285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Ein Vektorräume sind Strukturen, bei welchen zwei Operationen möglich sind:</a:t>
                </a:r>
              </a:p>
              <a:p>
                <a:r>
                  <a:rPr lang="de-DE" dirty="0"/>
                  <a:t>Addition von Vektoren</a:t>
                </a:r>
              </a:p>
              <a:p>
                <a:r>
                  <a:rPr lang="de-DE" dirty="0"/>
                  <a:t>Skalare Multiplikation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Man hätte ja jeweils ein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AT" b="0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47CDF4BC-BE8F-95EB-09DB-89FAA54285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83B53856-8EE9-AF09-69BE-DBFBDE94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Veranschaulichung: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6793FD5-F9D7-5792-2F54-16D6DFA49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38" y="1663134"/>
            <a:ext cx="6310184" cy="2165872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FA15A6D-2267-5D19-F2D6-70CF9BBAEF89}"/>
              </a:ext>
            </a:extLst>
          </p:cNvPr>
          <p:cNvCxnSpPr/>
          <p:nvPr/>
        </p:nvCxnSpPr>
        <p:spPr>
          <a:xfrm flipV="1">
            <a:off x="4744995" y="2746070"/>
            <a:ext cx="902043" cy="757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9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C2E71-552E-B776-A2E1-E92EBBAC7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B6DA96DB-D8A8-50BA-75F8-7FE81A3D5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Ein Vektorräume sind Strukturen, bei welchen zwei Operationen möglich sind:</a:t>
                </a:r>
              </a:p>
              <a:p>
                <a:r>
                  <a:rPr lang="de-DE" dirty="0"/>
                  <a:t>Addition von Vektoren</a:t>
                </a:r>
              </a:p>
              <a:p>
                <a:r>
                  <a:rPr lang="de-DE" dirty="0"/>
                  <a:t>Skalare Multiplikation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Man hätte ja jeweils ein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de-DE" dirty="0"/>
                  <a:t> in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AT" b="0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B6DA96DB-D8A8-50BA-75F8-7FE81A3D5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3A0490E5-32A2-BD1D-88B3-C85CA787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Veranschaulichung: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1D4D6F-A28B-0DDA-8886-FD389A7DD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038" y="1663134"/>
            <a:ext cx="6310184" cy="216587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F6458A3-1380-28B4-AE32-BBFEB5D9A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039" y="3829006"/>
            <a:ext cx="6310183" cy="2176647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276623A-5693-B06F-EE09-BF15E5C56598}"/>
              </a:ext>
            </a:extLst>
          </p:cNvPr>
          <p:cNvCxnSpPr>
            <a:endCxn id="4" idx="1"/>
          </p:cNvCxnSpPr>
          <p:nvPr/>
        </p:nvCxnSpPr>
        <p:spPr>
          <a:xfrm flipV="1">
            <a:off x="4744995" y="2746070"/>
            <a:ext cx="902043" cy="757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6928DB1-EFD1-5328-9E58-5A3F6DD12368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637903" y="3666269"/>
            <a:ext cx="1009136" cy="12510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0716232-5597-428C-F7C2-7B6842952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Jede Matrix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definiert durch Matrixmultiplikation von links eine lineare Abbildung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𝐴𝑐</m:t>
                    </m:r>
                  </m:oMath>
                </a14:m>
                <a:r>
                  <a:rPr lang="de-DE" dirty="0"/>
                  <a:t> </a:t>
                </a:r>
              </a:p>
              <a:p>
                <a:pPr marL="0" indent="0">
                  <a:buNone/>
                </a:pPr>
                <a:r>
                  <a:rPr lang="de-DE" dirty="0"/>
                  <a:t>Zudem ist dann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{"/>
                        <m:endChr m:val="}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50716232-5597-428C-F7C2-7B6842952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AC0C692-5B03-24B5-C03B-38D70A174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Satz + Beispiel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38C634-22FA-C6A6-1723-26AC3A19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429000"/>
            <a:ext cx="6540500" cy="1282700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D6FA6F6-8889-A285-4C48-CD7FEB8C8117}"/>
              </a:ext>
            </a:extLst>
          </p:cNvPr>
          <p:cNvCxnSpPr/>
          <p:nvPr/>
        </p:nvCxnSpPr>
        <p:spPr>
          <a:xfrm>
            <a:off x="2594919" y="2236573"/>
            <a:ext cx="0" cy="1075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CE0134F3-89EE-7D7B-C7C6-8B8795CBB1D6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4148917" y="4600440"/>
            <a:ext cx="1016158" cy="123867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F02D56F-C232-A01C-89E5-F6645D7E59F8}"/>
              </a:ext>
            </a:extLst>
          </p:cNvPr>
          <p:cNvSpPr txBox="1"/>
          <p:nvPr/>
        </p:nvSpPr>
        <p:spPr>
          <a:xfrm>
            <a:off x="5281400" y="5543193"/>
            <a:ext cx="6566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gibt uns genau die Existenz einer eindeutigen </a:t>
            </a:r>
            <a:r>
              <a:rPr lang="de-DE" b="1" dirty="0"/>
              <a:t>Abbildungsmatrix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73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998E0-61C9-8DA7-BF4B-162935DF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Basistransformation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74422-7AA9-AF4E-0C15-C8CD08FD42E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4C8714-E740-C76C-A1C9-5379DAB9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9AF19F2-80A5-C6D3-4B1F-99CC17DADE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5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55A50B7-1092-4326-9ACB-DB09E733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14399"/>
            <a:ext cx="6509158" cy="360285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0D7423D-3F95-374E-A4AE-F7868F1FD71C}"/>
              </a:ext>
            </a:extLst>
          </p:cNvPr>
          <p:cNvSpPr txBox="1"/>
          <p:nvPr/>
        </p:nvSpPr>
        <p:spPr>
          <a:xfrm>
            <a:off x="884903" y="5076866"/>
            <a:ext cx="566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https://www.youtube.com/watch?v=kYB8IZa5AuE&amp;t=429s</a:t>
            </a:r>
            <a:r>
              <a:rPr lang="de-DE" dirty="0"/>
              <a:t> 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393FB4E-9558-4705-32CB-08BB1E123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464" y="314366"/>
            <a:ext cx="37973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EDEA6-7F0B-80BE-6D3E-D675550A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61FE52-3EF0-24AF-A87B-7DCC676C73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0F78CF-3299-7C93-904F-94B806AED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B86C1E-6321-61F0-4209-D4A708086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6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A8F22B3-6366-0C58-3BA4-BC2BF85D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217470"/>
            <a:ext cx="6692900" cy="35179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7075A2A-445E-848C-9B78-7245A6F7B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987" y="2069524"/>
            <a:ext cx="1549400" cy="7239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8B3AEA3-CB14-B58C-E198-3A6AF713EB90}"/>
              </a:ext>
            </a:extLst>
          </p:cNvPr>
          <p:cNvCxnSpPr>
            <a:stCxn id="8" idx="1"/>
          </p:cNvCxnSpPr>
          <p:nvPr/>
        </p:nvCxnSpPr>
        <p:spPr>
          <a:xfrm flipH="1">
            <a:off x="5461686" y="2431474"/>
            <a:ext cx="3514301" cy="311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7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D90F0-E96B-7040-6FAC-7996D9D8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Transformationsmatrix entwickeln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B3FD39-3425-B069-BFF5-4B5D6BC4741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FDE6CC-3E46-774A-861E-BA51C5AB0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755266-21BB-038C-9313-F2EA2E39B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7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4B15FB4-3D6C-0EC1-AC3C-6992F3D39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50180"/>
            <a:ext cx="66167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7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9D541-C186-D33E-59DF-4F78ABD7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Darstellungsmatrix entwickeln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74DDE5-A929-53BC-CFBA-F4492D1E8B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91CA12-C3B3-8C21-1D4D-962D48E75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FD2CA5-02B9-15FE-A286-6F6A852EB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24E4294-0781-F707-01F6-DBB0C95B0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810494"/>
            <a:ext cx="6946900" cy="48387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C5E8A89-5C83-EFF5-718D-0130C8E9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11" y="2993757"/>
            <a:ext cx="5770397" cy="21334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706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046DA-30E0-D1BE-DCD8-6B70857D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Transformationsmatrizen und Darstellungsmatrizen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6770AC-DF56-CB59-B937-6EB6D09322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2FC40C-8FB8-08C3-F3EC-6AE1C8FE5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0CCE65-353C-34FF-2C3D-4ADA41750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9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2B41A95-5637-1630-3014-49DE1E9CC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89" y="1046249"/>
            <a:ext cx="68834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9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311</Words>
  <Application>Microsoft Macintosh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</vt:lpstr>
      <vt:lpstr>Lineare Abbildungen</vt:lpstr>
      <vt:lpstr>Veranschaulichung:</vt:lpstr>
      <vt:lpstr>Veranschaulichung:</vt:lpstr>
      <vt:lpstr>Satz + Beispiel</vt:lpstr>
      <vt:lpstr>Basistransformation</vt:lpstr>
      <vt:lpstr>Beispiele</vt:lpstr>
      <vt:lpstr>Transformationsmatrix entwickeln</vt:lpstr>
      <vt:lpstr>Darstellungsmatrix entwickeln</vt:lpstr>
      <vt:lpstr>Transformationsmatrizen und Darstellungsmatrizen</vt:lpstr>
      <vt:lpstr>Definition Kern und Bild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146</cp:revision>
  <dcterms:created xsi:type="dcterms:W3CDTF">2017-06-06T07:41:45Z</dcterms:created>
  <dcterms:modified xsi:type="dcterms:W3CDTF">2025-01-08T23:10:27Z</dcterms:modified>
</cp:coreProperties>
</file>