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760"/>
  </p:normalViewPr>
  <p:slideViewPr>
    <p:cSldViewPr snapToGrid="0" snapToObjects="1" showGuides="1">
      <p:cViewPr varScale="1">
        <p:scale>
          <a:sx n="109" d="100"/>
          <a:sy n="109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08.09.24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08.09.24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E0D232-FC5E-7B99-8F70-CED850B5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newzmat</a:t>
            </a:r>
            <a:r>
              <a:rPr lang="de-DE" dirty="0"/>
              <a:t> on </a:t>
            </a:r>
            <a:r>
              <a:rPr lang="de-DE" dirty="0" err="1"/>
              <a:t>fchk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cartesian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(</a:t>
            </a:r>
            <a:r>
              <a:rPr lang="de-DE" dirty="0" err="1"/>
              <a:t>done</a:t>
            </a:r>
            <a:r>
              <a:rPr lang="de-DE" dirty="0"/>
              <a:t>)</a:t>
            </a:r>
          </a:p>
          <a:p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chk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fchk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cartesian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matrix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endParaRPr lang="de-DE" dirty="0"/>
          </a:p>
          <a:p>
            <a:r>
              <a:rPr lang="de-DE" dirty="0"/>
              <a:t>Matrix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lower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triangular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stored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Problem: </a:t>
            </a:r>
            <a:r>
              <a:rPr lang="de-DE" b="1" dirty="0">
                <a:sym typeface="Wingdings" pitchFamily="2" charset="2"/>
              </a:rPr>
              <a:t>Orientation, </a:t>
            </a:r>
            <a:r>
              <a:rPr lang="de-DE" b="1" dirty="0" err="1">
                <a:sym typeface="Wingdings" pitchFamily="2" charset="2"/>
              </a:rPr>
              <a:t>which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entry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corresponds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to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which</a:t>
            </a:r>
            <a:r>
              <a:rPr lang="de-DE" b="1" dirty="0">
                <a:sym typeface="Wingdings" pitchFamily="2" charset="2"/>
              </a:rPr>
              <a:t> </a:t>
            </a:r>
            <a:r>
              <a:rPr lang="de-DE" b="1" dirty="0" err="1">
                <a:sym typeface="Wingdings" pitchFamily="2" charset="2"/>
              </a:rPr>
              <a:t>coordinate</a:t>
            </a:r>
            <a:r>
              <a:rPr lang="de-DE" b="1" dirty="0">
                <a:sym typeface="Wingdings" pitchFamily="2" charset="2"/>
              </a:rPr>
              <a:t>?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4DFD1E-D4EE-AE5C-D062-467B47D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Importer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9165F9B-BEB5-9865-32A4-633BB440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05" y="2080200"/>
            <a:ext cx="9612860" cy="23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8D13-6D18-0C73-7FC0-2E3ECB1D0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0004DD-7D04-9E0E-61AD-08B8501F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68492B-1344-3FC6-724A-C2EF920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Importer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BF05AD-A33D-CC1F-0387-B465ADF40562}"/>
              </a:ext>
            </a:extLst>
          </p:cNvPr>
          <p:cNvSpPr txBox="1"/>
          <p:nvPr/>
        </p:nvSpPr>
        <p:spPr>
          <a:xfrm>
            <a:off x="1184031" y="5040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27D94B-2050-12AB-6FFC-9726873F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30142"/>
            <a:ext cx="9120910" cy="39107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982CAF9-29EE-CD2C-A5A4-F585409EB427}"/>
              </a:ext>
            </a:extLst>
          </p:cNvPr>
          <p:cNvSpPr txBox="1"/>
          <p:nvPr/>
        </p:nvSpPr>
        <p:spPr>
          <a:xfrm>
            <a:off x="996462" y="5369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4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Macintosh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</vt:lpstr>
      <vt:lpstr>Gaussian Importer</vt:lpstr>
      <vt:lpstr>Gaussian Importer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128</cp:revision>
  <dcterms:created xsi:type="dcterms:W3CDTF">2017-06-06T07:41:45Z</dcterms:created>
  <dcterms:modified xsi:type="dcterms:W3CDTF">2024-09-09T12:51:10Z</dcterms:modified>
</cp:coreProperties>
</file>