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B9C11"/>
    <a:srgbClr val="1E488F"/>
    <a:srgbClr val="00FF7F"/>
    <a:srgbClr val="9E0000"/>
    <a:srgbClr val="0AB1C4"/>
    <a:srgbClr val="40E0D0"/>
    <a:srgbClr val="FFC000"/>
    <a:srgbClr val="1FC3B3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3" autoAdjust="0"/>
    <p:restoredTop sz="95796"/>
  </p:normalViewPr>
  <p:slideViewPr>
    <p:cSldViewPr snapToGrid="0">
      <p:cViewPr varScale="1">
        <p:scale>
          <a:sx n="148" d="100"/>
          <a:sy n="148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5/7/25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rgbClr val="0033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10038080" y="77560"/>
            <a:ext cx="180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endParaRPr lang="de-DE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F38EF8-E0CC-EB57-16B9-C09BDB41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6170F6-CC1F-7C57-EFB5-0DB31E08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Spectroscopy Tool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1DB0DB-1184-8312-302F-0EAF4F86E628}"/>
              </a:ext>
            </a:extLst>
          </p:cNvPr>
          <p:cNvSpPr txBox="1"/>
          <p:nvPr/>
        </p:nvSpPr>
        <p:spPr>
          <a:xfrm>
            <a:off x="488515" y="1951672"/>
            <a:ext cx="550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Current </a:t>
            </a:r>
            <a:r>
              <a:rPr lang="en-GB" u="sng" dirty="0" err="1"/>
              <a:t>Programm</a:t>
            </a:r>
            <a:r>
              <a:rPr lang="en-GB" u="sng" dirty="0"/>
              <a:t> Structure: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66B21F-F302-1222-D07A-5E5139F0E9A0}"/>
              </a:ext>
            </a:extLst>
          </p:cNvPr>
          <p:cNvSpPr txBox="1"/>
          <p:nvPr/>
        </p:nvSpPr>
        <p:spPr>
          <a:xfrm>
            <a:off x="586234" y="3045825"/>
            <a:ext cx="1691014" cy="37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err="1"/>
              <a:t>spec_tools.py</a:t>
            </a:r>
            <a:endParaRPr lang="en-GB" b="1" i="1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DB90A21-FB8B-B55E-89AF-C3A0BCF9EFA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277248" y="2508895"/>
            <a:ext cx="2227948" cy="72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0522397-1A34-919F-E01E-77D7A2541D63}"/>
              </a:ext>
            </a:extLst>
          </p:cNvPr>
          <p:cNvSpPr txBox="1"/>
          <p:nvPr/>
        </p:nvSpPr>
        <p:spPr>
          <a:xfrm>
            <a:off x="4505196" y="2321004"/>
            <a:ext cx="1691014" cy="37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import classes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A7DA8E-F064-C283-608E-F975CDC80D17}"/>
              </a:ext>
            </a:extLst>
          </p:cNvPr>
          <p:cNvSpPr txBox="1"/>
          <p:nvPr/>
        </p:nvSpPr>
        <p:spPr>
          <a:xfrm>
            <a:off x="8341563" y="1814350"/>
            <a:ext cx="1691014" cy="37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err="1"/>
              <a:t>spectrum.py</a:t>
            </a:r>
            <a:endParaRPr lang="en-GB" i="1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D09547-2E74-A046-3C3F-7F1125DB1F5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196210" y="2002241"/>
            <a:ext cx="2145353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0D5DD90-DE76-CD89-C288-54A6445A7219}"/>
              </a:ext>
            </a:extLst>
          </p:cNvPr>
          <p:cNvSpPr txBox="1"/>
          <p:nvPr/>
        </p:nvSpPr>
        <p:spPr>
          <a:xfrm>
            <a:off x="8541981" y="2321004"/>
            <a:ext cx="1506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C8F5B82-0998-24FC-579B-C09A27C41935}"/>
              </a:ext>
            </a:extLst>
          </p:cNvPr>
          <p:cNvSpPr txBox="1"/>
          <p:nvPr/>
        </p:nvSpPr>
        <p:spPr>
          <a:xfrm>
            <a:off x="8341563" y="3059094"/>
            <a:ext cx="1691014" cy="37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err="1"/>
              <a:t>baseline.py</a:t>
            </a:r>
            <a:endParaRPr lang="en-GB" i="1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BCF72CE-F705-F219-2857-4FE18DAA929F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6196210" y="2508895"/>
            <a:ext cx="2145353" cy="7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DF55984-01A3-A0AD-9435-9DC00A7BD6D6}"/>
              </a:ext>
            </a:extLst>
          </p:cNvPr>
          <p:cNvSpPr txBox="1"/>
          <p:nvPr/>
        </p:nvSpPr>
        <p:spPr>
          <a:xfrm>
            <a:off x="8541981" y="3459966"/>
            <a:ext cx="1510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Polynomial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Whittaker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F939EAD-5524-1C6E-0B3B-88424EC15BAA}"/>
              </a:ext>
            </a:extLst>
          </p:cNvPr>
          <p:cNvSpPr txBox="1"/>
          <p:nvPr/>
        </p:nvSpPr>
        <p:spPr>
          <a:xfrm>
            <a:off x="8341563" y="4455514"/>
            <a:ext cx="1691014" cy="37578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i="1" dirty="0" err="1"/>
              <a:t>molecule.py</a:t>
            </a:r>
            <a:endParaRPr lang="en-GB" i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A946CB-63AC-D45A-B50B-7919BEF0BDDD}"/>
              </a:ext>
            </a:extLst>
          </p:cNvPr>
          <p:cNvSpPr txBox="1"/>
          <p:nvPr/>
        </p:nvSpPr>
        <p:spPr>
          <a:xfrm>
            <a:off x="8541981" y="4942270"/>
            <a:ext cx="3482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Visualizing molecules (py3dmol)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Symmetry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Character Table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8DD89D0-E193-EB52-39D4-16928249C38F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6196210" y="2508895"/>
            <a:ext cx="2145353" cy="21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FACAC9E-4554-BFC7-3078-1200418A9820}"/>
              </a:ext>
            </a:extLst>
          </p:cNvPr>
          <p:cNvSpPr txBox="1"/>
          <p:nvPr/>
        </p:nvSpPr>
        <p:spPr>
          <a:xfrm>
            <a:off x="8341563" y="5923084"/>
            <a:ext cx="1691014" cy="37578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i="1" dirty="0" err="1"/>
              <a:t>annotation.py</a:t>
            </a:r>
            <a:endParaRPr lang="en-GB" i="1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B4DA213-06B5-4BCA-FCDF-67979CEA8E03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6196210" y="2508895"/>
            <a:ext cx="2145353" cy="360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7556831-BD6F-AB5F-C135-9A097F847A81}"/>
              </a:ext>
            </a:extLst>
          </p:cNvPr>
          <p:cNvSpPr txBox="1"/>
          <p:nvPr/>
        </p:nvSpPr>
        <p:spPr>
          <a:xfrm>
            <a:off x="8541981" y="6409628"/>
            <a:ext cx="19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Annotate peaks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04B6CAF-2F22-5BA5-63CD-357591D67A16}"/>
              </a:ext>
            </a:extLst>
          </p:cNvPr>
          <p:cNvSpPr txBox="1"/>
          <p:nvPr/>
        </p:nvSpPr>
        <p:spPr>
          <a:xfrm>
            <a:off x="586234" y="3971806"/>
            <a:ext cx="68447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General New Features: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Orca Integration (Importing Spectra, Frequencies)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NIST-Integration (Direct access to Reference Spectra)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 Configuration Dictionary (Globally manipulate plot appearance)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60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F94BCD-3F04-134A-7D79-E42FD8BD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D97E12-ABF1-A8FA-599E-2DAB851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Spectroscopy Tool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880B7D-B416-9EFF-E2ED-B75B2E1AEF74}"/>
              </a:ext>
            </a:extLst>
          </p:cNvPr>
          <p:cNvSpPr txBox="1"/>
          <p:nvPr/>
        </p:nvSpPr>
        <p:spPr>
          <a:xfrm>
            <a:off x="663879" y="1878904"/>
            <a:ext cx="3516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Final Steps and Project Completion:</a:t>
            </a:r>
          </a:p>
          <a:p>
            <a:endParaRPr lang="en-GB" u="sng" dirty="0"/>
          </a:p>
          <a:p>
            <a:endParaRPr lang="en-GB" u="sng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D0412A-3334-9D03-76BC-4AD0218C0AE1}"/>
              </a:ext>
            </a:extLst>
          </p:cNvPr>
          <p:cNvSpPr txBox="1"/>
          <p:nvPr/>
        </p:nvSpPr>
        <p:spPr>
          <a:xfrm>
            <a:off x="731229" y="2429677"/>
            <a:ext cx="5995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Build command line interface (Application in Practical Course)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31A0DC-A1CA-CD32-E347-7DC2F3791B91}"/>
              </a:ext>
            </a:extLst>
          </p:cNvPr>
          <p:cNvSpPr txBox="1"/>
          <p:nvPr/>
        </p:nvSpPr>
        <p:spPr>
          <a:xfrm>
            <a:off x="1269847" y="4221994"/>
            <a:ext cx="4918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Write Documentation and build python package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6C0987B-E5D3-06E4-16AB-71E00B67F56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3728852" y="3806477"/>
            <a:ext cx="0" cy="41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8C83935-988E-3F47-7B96-6725E39A9D97}"/>
              </a:ext>
            </a:extLst>
          </p:cNvPr>
          <p:cNvSpPr txBox="1"/>
          <p:nvPr/>
        </p:nvSpPr>
        <p:spPr>
          <a:xfrm>
            <a:off x="1269847" y="3160146"/>
            <a:ext cx="4918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Update and provide more Peak Deconvolution and Smoothing Methods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F37DEA-BBF7-A817-4A34-C9F5A7C563D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3728852" y="2799009"/>
            <a:ext cx="1" cy="36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F83CF39-4915-7111-F5BC-F12D530266CA}"/>
              </a:ext>
            </a:extLst>
          </p:cNvPr>
          <p:cNvSpPr txBox="1"/>
          <p:nvPr/>
        </p:nvSpPr>
        <p:spPr>
          <a:xfrm>
            <a:off x="1269847" y="5176059"/>
            <a:ext cx="4918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Final testing with examples from previous publications (Carbonic Acid, Methanol…)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75BC7EA-72C4-F8D9-EA6E-D5CCDB960998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3728852" y="4591326"/>
            <a:ext cx="0" cy="58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feil nach unten 45">
            <a:extLst>
              <a:ext uri="{FF2B5EF4-FFF2-40B4-BE49-F238E27FC236}">
                <a16:creationId xmlns:a16="http://schemas.microsoft.com/office/drawing/2014/main" id="{B233146C-3838-F01D-ECD9-7315FFE40DA5}"/>
              </a:ext>
            </a:extLst>
          </p:cNvPr>
          <p:cNvSpPr/>
          <p:nvPr/>
        </p:nvSpPr>
        <p:spPr>
          <a:xfrm>
            <a:off x="9010000" y="3917506"/>
            <a:ext cx="350960" cy="752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DE54FC6E-4181-7D58-FB55-9DE155CB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24" y="1763078"/>
            <a:ext cx="4059912" cy="2043399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44CDD836-9BE3-FDE1-7581-301827B4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93" y="4781171"/>
            <a:ext cx="3035753" cy="19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36978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Macintosh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Uni-Theme</vt:lpstr>
      <vt:lpstr>Benutzerdefiniertes Design</vt:lpstr>
      <vt:lpstr>Roadmap Spectroscopy Tool</vt:lpstr>
      <vt:lpstr>Roadmap Spectroscopy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230</cp:revision>
  <dcterms:created xsi:type="dcterms:W3CDTF">2021-06-24T11:46:01Z</dcterms:created>
  <dcterms:modified xsi:type="dcterms:W3CDTF">2025-05-07T20:40:06Z</dcterms:modified>
</cp:coreProperties>
</file>