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>
      <p:cViewPr varScale="1">
        <p:scale>
          <a:sx n="104" d="100"/>
          <a:sy n="104" d="100"/>
        </p:scale>
        <p:origin x="80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B790C-E1BD-F49E-7454-1062BF283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8932F3-E8BE-4BB5-204C-57BADD29C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4179F-09BE-E122-44E5-05A87696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F568-7883-C849-AFC6-0748CBB440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C166A0-044F-5431-657B-38A2792B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BAAF9-4374-E509-F27D-12B4D4DC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CDE-FB94-1643-A4FE-E6DD1B3F0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42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C3A2A-238F-5C40-E608-D2F229ED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DA102E-CDF9-0D6A-97F2-82FAB062A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D677BC-B927-2B15-ACD5-045EA9E6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F568-7883-C849-AFC6-0748CBB440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DE71C9-0AB9-3699-E2F4-E48CF420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7E26E-CE79-E657-1DFF-AEAD24CD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CDE-FB94-1643-A4FE-E6DD1B3F0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52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80E754-EBB1-5B1F-7D6E-B1B6230D1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F9B4E2-BFD4-6B89-4171-3E09BA4D1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48912-3E01-8B52-F5CA-5AA1212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F568-7883-C849-AFC6-0748CBB440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43AF3-5B3A-C411-3D60-A6F97EF6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ECB0C5-82C2-C23A-06E9-630148CC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CDE-FB94-1643-A4FE-E6DD1B3F0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26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5F3A7-A36A-D02D-194B-F58026498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7D31A-480F-3FE2-E93B-43A519EF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E5036B-7228-6CEC-8A41-1D495C2C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F568-7883-C849-AFC6-0748CBB440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145BB-F21F-C637-D882-E48D68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873527-6610-BFDF-AE35-07BAE4EF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CDE-FB94-1643-A4FE-E6DD1B3F0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51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321D0-1EBA-8568-FD06-AE501E4B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57397-6DC3-0E31-9A70-A0D934D0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9DDB4-190E-E32A-F4CD-4D69F37E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F568-7883-C849-AFC6-0748CBB440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6C7D9-E358-141F-3303-4A808836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D6351-DDD4-F88A-ACE0-71E9D715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CDE-FB94-1643-A4FE-E6DD1B3F0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6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F62AC-C69C-6C7A-E33D-D7C148EB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C16D4-82BC-E757-FB4C-9C2682AAF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E31675-863E-1E46-64EA-C821B602D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F506A3-CE25-872B-63A0-467BDB38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F568-7883-C849-AFC6-0748CBB440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38E0B2-FF38-6AFE-3C48-AE9EE3EC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E9E71D-7EBF-66E7-C4BD-F4E60CB6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CDE-FB94-1643-A4FE-E6DD1B3F0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16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03115-17D2-4527-558A-055400D4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2C49E-4872-AE6F-B975-EA157238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5311A1-D4EF-856B-A965-6DF8BF9A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B66676-A470-299E-1475-C502C427D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BC59BE-CA90-B5C4-5555-6B7BD139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DB111C-C05E-9BEB-C4CF-4C47F5E7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F568-7883-C849-AFC6-0748CBB440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B3CA-0E0C-DCD3-E3A0-108ACAC7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53ED34-3807-62F3-5C30-2293ED77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CDE-FB94-1643-A4FE-E6DD1B3F0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86F1A-39B0-43E0-38BF-3DAB3091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16CD61-74FD-C592-AC8E-04949C00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F568-7883-C849-AFC6-0748CBB440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AEA002-4930-C33B-39E0-FD730EBC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AE12D3-7CCF-CD59-48DC-FB66895C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CDE-FB94-1643-A4FE-E6DD1B3F0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1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100EB9-4C6F-8FE5-E753-0464E822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F568-7883-C849-AFC6-0748CBB440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AE118D-1603-37C0-4C00-FAE70915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CE0F39-8B27-42C8-A8CB-458BDA3E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CDE-FB94-1643-A4FE-E6DD1B3F0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07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F5AD9-8922-537F-3AE7-0967B9C6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B3F10-B855-9950-9629-A0BC7FF52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A7FCA-6D72-C4FD-88DC-293EADBF3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239D33-D32A-C759-D49F-B66F7A4E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F568-7883-C849-AFC6-0748CBB440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444EE0-AF09-CF3D-972F-C6158AAA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576F57-CFFA-D66A-86E2-F57BBB87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CDE-FB94-1643-A4FE-E6DD1B3F0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9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C699A-74AF-1FB3-45AB-A86CBA10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3C9426-65F6-6657-BA50-09D9899A7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7DABCC-7474-D584-293F-2B1F15AF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919A1E-B009-7A76-F087-B9988139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F568-7883-C849-AFC6-0748CBB440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C56861-2986-810C-D64A-D7BBDB61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571869-3E3D-96D7-150D-0251E5A9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ACDE-FB94-1643-A4FE-E6DD1B3F0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30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37FBE9-BCC6-6F5E-F76A-820C1EF1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61915-4600-AC34-8F39-EF2E919E9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BB65A-0102-C7FC-1BCC-442537445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3F568-7883-C849-AFC6-0748CBB44006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C6725-77CE-C6AE-E3C4-0113F3DE2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C7A36-EDE2-3645-1422-AA0548592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4ACDE-FB94-1643-A4FE-E6DD1B3F0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3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ugel, Kreis enthält.&#10;&#10;Automatisch generierte Beschreibung">
            <a:extLst>
              <a:ext uri="{FF2B5EF4-FFF2-40B4-BE49-F238E27FC236}">
                <a16:creationId xmlns:a16="http://schemas.microsoft.com/office/drawing/2014/main" id="{B9557665-308F-BA65-4C1B-2DE46FB0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5052">
            <a:off x="744692" y="330562"/>
            <a:ext cx="9520905" cy="6577558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6F992C12-5340-60EB-827E-26EA0E96D0FB}"/>
              </a:ext>
            </a:extLst>
          </p:cNvPr>
          <p:cNvCxnSpPr>
            <a:cxnSpLocks/>
          </p:cNvCxnSpPr>
          <p:nvPr/>
        </p:nvCxnSpPr>
        <p:spPr>
          <a:xfrm>
            <a:off x="4733066" y="3619341"/>
            <a:ext cx="153181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DF006F7-7A05-0E4B-50AD-3BA073943498}"/>
              </a:ext>
            </a:extLst>
          </p:cNvPr>
          <p:cNvSpPr txBox="1"/>
          <p:nvPr/>
        </p:nvSpPr>
        <p:spPr>
          <a:xfrm>
            <a:off x="4912111" y="325119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1.39426 Å</a:t>
            </a:r>
          </a:p>
        </p:txBody>
      </p:sp>
    </p:spTree>
    <p:extLst>
      <p:ext uri="{BB962C8B-B14F-4D97-AF65-F5344CB8AC3E}">
        <p14:creationId xmlns:p14="http://schemas.microsoft.com/office/powerpoint/2010/main" val="282076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Ballon enthält.&#10;&#10;Automatisch generierte Beschreibung">
            <a:extLst>
              <a:ext uri="{FF2B5EF4-FFF2-40B4-BE49-F238E27FC236}">
                <a16:creationId xmlns:a16="http://schemas.microsoft.com/office/drawing/2014/main" id="{457B3982-98A7-3410-B6C6-F5A8606C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3" y="-768067"/>
            <a:ext cx="7278796" cy="7626067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DBD16BD-FAB4-FCE1-AFAB-E34B4BCDC496}"/>
              </a:ext>
            </a:extLst>
          </p:cNvPr>
          <p:cNvCxnSpPr>
            <a:cxnSpLocks/>
          </p:cNvCxnSpPr>
          <p:nvPr/>
        </p:nvCxnSpPr>
        <p:spPr>
          <a:xfrm flipH="1">
            <a:off x="7080421" y="1470455"/>
            <a:ext cx="210065" cy="7414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FE34F19-2062-6A10-1D4C-604A89AEF296}"/>
              </a:ext>
            </a:extLst>
          </p:cNvPr>
          <p:cNvCxnSpPr>
            <a:cxnSpLocks/>
          </p:cNvCxnSpPr>
          <p:nvPr/>
        </p:nvCxnSpPr>
        <p:spPr>
          <a:xfrm flipH="1">
            <a:off x="7265772" y="1536357"/>
            <a:ext cx="210065" cy="74140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F16F73D-3437-FD7D-9D24-6C830C863FA4}"/>
              </a:ext>
            </a:extLst>
          </p:cNvPr>
          <p:cNvSpPr txBox="1"/>
          <p:nvPr/>
        </p:nvSpPr>
        <p:spPr>
          <a:xfrm>
            <a:off x="6888977" y="1092886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0.96791 Å</a:t>
            </a:r>
          </a:p>
        </p:txBody>
      </p:sp>
    </p:spTree>
    <p:extLst>
      <p:ext uri="{BB962C8B-B14F-4D97-AF65-F5344CB8AC3E}">
        <p14:creationId xmlns:p14="http://schemas.microsoft.com/office/powerpoint/2010/main" val="202853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Marian Meinschad</dc:creator>
  <cp:lastModifiedBy>Lukas Marian Meinschad</cp:lastModifiedBy>
  <cp:revision>1</cp:revision>
  <dcterms:created xsi:type="dcterms:W3CDTF">2024-11-07T08:08:36Z</dcterms:created>
  <dcterms:modified xsi:type="dcterms:W3CDTF">2024-11-07T18:48:23Z</dcterms:modified>
</cp:coreProperties>
</file>