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719"/>
  </p:normalViewPr>
  <p:slideViewPr>
    <p:cSldViewPr snapToGrid="0">
      <p:cViewPr>
        <p:scale>
          <a:sx n="107" d="100"/>
          <a:sy n="107" d="100"/>
        </p:scale>
        <p:origin x="-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F1B8-A063-394F-A94B-D4BF7BFC84C8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E3005-C10A-8B48-98A5-432F7199B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7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3005-C10A-8B48-98A5-432F7199B8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26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E3005-C10A-8B48-98A5-432F7199B81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13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978B4-5376-EDF5-B41B-B1968CECF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B3230A-39D1-9D0E-2FCB-2361C7E14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EC490-0DE1-57F0-5C1A-0F72434C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16D30-7DBD-1560-FD19-89509380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AA109-28CB-F35E-6341-E21AA581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9C9BA-EAC3-E1D5-973D-C3062424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52D9E-A6DF-E3CC-E4C7-60E8C6796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B14B7-26E9-50E1-514E-5BCE3DE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D0515-7D15-49C6-AA80-116756C3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83FB0-FC83-127E-CDE1-317443DF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7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2746AF-D743-770A-262F-468701EA0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FDD54E-9EFC-9DD7-2204-98B986B2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60255-B4AF-3870-3ADF-75BDE120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D4253-90B3-206D-6A6B-C0657853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890AB-1988-910F-EB10-5ABAE82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18BD9-BB26-2F88-000C-293979E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60785-D3FB-F53B-12F4-74316CE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347B0-ABBC-CC8C-CECD-EF2B9D93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05253-845B-7076-3AC7-ACC040BA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D5ECC-23C8-7E62-D2F5-65283B75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5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02B7-A8AF-4EA2-215C-88900D6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42B7E-C8B1-909D-6D14-BEF9FBB1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E6F3C-29A1-00D9-F4C0-419B2A10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65517-B1BA-A292-E379-4B510804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DEF93-4F9B-0BE4-4BAC-C36A8FC3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DE9B4-6E4E-6744-3699-FF6EB89F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2ABE7-18AA-14FC-7293-19B44080D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72109D-9D01-8775-6295-0C89A847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3276BE-75B9-9CCF-855D-AD56853B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92D3E2-6C32-30C7-F6D1-6E203BB4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81CF2-995C-02CF-4D55-0CF85C19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5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7964-27BA-EF14-8346-605FD17E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A5224-495B-809D-2ABE-51B4098B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B84507-7EE1-13D0-2553-6FB0EA53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4FD63-BDD3-7420-A4F9-28362EC8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D319AF-AA12-2A33-5FFE-A6B340525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ACD0A0-B039-5E98-1B3B-05AE91A2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20BEF4-06B3-F071-9136-282EECB9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E35899-F08C-84A1-8F0A-03A4602F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9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350A-3F42-0ADD-5C80-286D1F50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EA624B-569A-BBEB-C2D8-1027AFB8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2EF7C2-C012-CBFF-EFB8-0F702E98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643287-13C1-B8FD-4A1E-EFD426F7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4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024CDC-41DC-DAB2-2035-4DAD7337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FE435C-D660-0CB2-AD02-604B87EB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F4A37F-3849-8B9F-E92E-3AC1B33A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1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95B38-3E72-376E-B7DA-6BB6DC68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435CD-F201-A8EE-EE28-2734DA74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7442E9-9F89-E443-BD63-E4F98808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3E606E-B5B5-6A5E-1434-7C82CE2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23B88C-F5E1-2DBA-E519-8568545A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67067-AC79-E89E-9D0D-F90CE039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0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E105D-8D27-455C-D6AF-AB4FED12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D46F56-C60F-9126-A369-C450CFB65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CB187-73B9-2952-9F09-8ABC00F4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1EE27E-C73F-2A0C-4B41-6D1F8B4C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75B3DB-D2BA-046E-FCD0-EBE75A52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9DA478-0D76-46EF-6863-8DCB2D6C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7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80CB06-B8D2-52DA-79E0-4E683942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937CE-BD90-F69D-D3FD-4DB302D0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3927C-8EB1-AF11-CF17-BDD23D67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7C205-ACB2-6B4B-BD6D-B5FB671356CA}" type="datetimeFigureOut">
              <a:rPr lang="de-DE" smtClean="0"/>
              <a:t>08.11.24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831E64-48A3-B3C2-82DB-20958E76C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23F9F-120D-1278-361E-85288D3BE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6C035-232B-DF4A-A69C-61C3BFADEA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 descr="Ein Bild, das Kreis, Kunst enthält.&#10;&#10;Automatisch generierte Beschreibung">
            <a:extLst>
              <a:ext uri="{FF2B5EF4-FFF2-40B4-BE49-F238E27FC236}">
                <a16:creationId xmlns:a16="http://schemas.microsoft.com/office/drawing/2014/main" id="{9A07BD6E-257A-2023-E6BB-17884768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4" y="384543"/>
            <a:ext cx="9770931" cy="677371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DA95CB6-BDAF-2B9F-FDC7-F3A9F217C6AE}"/>
              </a:ext>
            </a:extLst>
          </p:cNvPr>
          <p:cNvSpPr txBox="1"/>
          <p:nvPr/>
        </p:nvSpPr>
        <p:spPr>
          <a:xfrm>
            <a:off x="2743200" y="32306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1FFAC3-CF0B-5AFF-7B6C-FE181A57F6B2}"/>
              </a:ext>
            </a:extLst>
          </p:cNvPr>
          <p:cNvSpPr txBox="1"/>
          <p:nvPr/>
        </p:nvSpPr>
        <p:spPr>
          <a:xfrm>
            <a:off x="4195589" y="3153574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H1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358838-3861-7210-D597-ED598B4F8BA7}"/>
              </a:ext>
            </a:extLst>
          </p:cNvPr>
          <p:cNvSpPr txBox="1"/>
          <p:nvPr/>
        </p:nvSpPr>
        <p:spPr>
          <a:xfrm>
            <a:off x="2367070" y="5057656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H2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39A9F3D-7F93-A522-C9AE-3DFAFF48110F}"/>
              </a:ext>
            </a:extLst>
          </p:cNvPr>
          <p:cNvSpPr txBox="1"/>
          <p:nvPr/>
        </p:nvSpPr>
        <p:spPr>
          <a:xfrm>
            <a:off x="6844611" y="2781493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1B7009-EABE-A5F9-5BC7-6ED9123149C8}"/>
              </a:ext>
            </a:extLst>
          </p:cNvPr>
          <p:cNvSpPr txBox="1"/>
          <p:nvPr/>
        </p:nvSpPr>
        <p:spPr>
          <a:xfrm>
            <a:off x="8429204" y="218474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H3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3FB0B44-0EA5-1C47-8356-D9054A36DDB6}"/>
              </a:ext>
            </a:extLst>
          </p:cNvPr>
          <p:cNvSpPr txBox="1"/>
          <p:nvPr/>
        </p:nvSpPr>
        <p:spPr>
          <a:xfrm>
            <a:off x="6478770" y="1892360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H4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E265918-2500-A8DB-C6ED-E051F8E987A1}"/>
              </a:ext>
            </a:extLst>
          </p:cNvPr>
          <p:cNvSpPr txBox="1"/>
          <p:nvPr/>
        </p:nvSpPr>
        <p:spPr>
          <a:xfrm>
            <a:off x="7197432" y="113473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74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D7BD379-CD17-1E08-DE22-42F2723E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60" y="304800"/>
            <a:ext cx="7061279" cy="6858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B238011-60E6-7CF9-C77D-439C36C85833}"/>
              </a:ext>
            </a:extLst>
          </p:cNvPr>
          <p:cNvSpPr txBox="1"/>
          <p:nvPr/>
        </p:nvSpPr>
        <p:spPr>
          <a:xfrm>
            <a:off x="5968180" y="5860026"/>
            <a:ext cx="6587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590A6C-9923-8815-8431-7A9B20157DD5}"/>
              </a:ext>
            </a:extLst>
          </p:cNvPr>
          <p:cNvSpPr txBox="1"/>
          <p:nvPr/>
        </p:nvSpPr>
        <p:spPr>
          <a:xfrm>
            <a:off x="5643717" y="3350344"/>
            <a:ext cx="41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5E42386-F7AF-B057-56FF-DE7D700BB431}"/>
              </a:ext>
            </a:extLst>
          </p:cNvPr>
          <p:cNvSpPr txBox="1"/>
          <p:nvPr/>
        </p:nvSpPr>
        <p:spPr>
          <a:xfrm>
            <a:off x="5751869" y="1172377"/>
            <a:ext cx="41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545846-BD5C-82D9-173E-DD0870218529}"/>
              </a:ext>
            </a:extLst>
          </p:cNvPr>
          <p:cNvSpPr txBox="1"/>
          <p:nvPr/>
        </p:nvSpPr>
        <p:spPr>
          <a:xfrm>
            <a:off x="4331106" y="666021"/>
            <a:ext cx="83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35BDFB-C315-ECD2-0C95-D068F8B3ED87}"/>
              </a:ext>
            </a:extLst>
          </p:cNvPr>
          <p:cNvSpPr txBox="1"/>
          <p:nvPr/>
        </p:nvSpPr>
        <p:spPr>
          <a:xfrm>
            <a:off x="7172631" y="4073014"/>
            <a:ext cx="68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27E1E5-EFA8-BE33-7F9D-7AC472D0BD6D}"/>
              </a:ext>
            </a:extLst>
          </p:cNvPr>
          <p:cNvSpPr txBox="1"/>
          <p:nvPr/>
        </p:nvSpPr>
        <p:spPr>
          <a:xfrm>
            <a:off x="5225845" y="4107428"/>
            <a:ext cx="68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8CCE13-8E8D-A13A-609F-C055410F7642}"/>
              </a:ext>
            </a:extLst>
          </p:cNvPr>
          <p:cNvSpPr txBox="1"/>
          <p:nvPr/>
        </p:nvSpPr>
        <p:spPr>
          <a:xfrm>
            <a:off x="4267197" y="4107428"/>
            <a:ext cx="68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76937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m 30">
            <a:extLst>
              <a:ext uri="{FF2B5EF4-FFF2-40B4-BE49-F238E27FC236}">
                <a16:creationId xmlns:a16="http://schemas.microsoft.com/office/drawing/2014/main" id="{D9F8E557-1C4B-C121-E55F-02D0B0D883F5}"/>
              </a:ext>
            </a:extLst>
          </p:cNvPr>
          <p:cNvSpPr/>
          <p:nvPr/>
        </p:nvSpPr>
        <p:spPr>
          <a:xfrm rot="1210777" flipH="1">
            <a:off x="3607175" y="1616727"/>
            <a:ext cx="5259826" cy="4070610"/>
          </a:xfrm>
          <a:prstGeom prst="parallelogram">
            <a:avLst>
              <a:gd name="adj" fmla="val 36698"/>
            </a:avLst>
          </a:prstGeom>
          <a:solidFill>
            <a:schemeClr val="accent1">
              <a:alpha val="1769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7E437852-321B-4621-BDFE-9E0A5375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43" y="1103691"/>
            <a:ext cx="7772400" cy="4394978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975BE05-E1E6-20DF-205A-99498926543F}"/>
              </a:ext>
            </a:extLst>
          </p:cNvPr>
          <p:cNvSpPr txBox="1"/>
          <p:nvPr/>
        </p:nvSpPr>
        <p:spPr>
          <a:xfrm>
            <a:off x="7639665" y="170097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99D76EF-2D80-AB20-A6F7-702F35F3EE70}"/>
              </a:ext>
            </a:extLst>
          </p:cNvPr>
          <p:cNvSpPr txBox="1"/>
          <p:nvPr/>
        </p:nvSpPr>
        <p:spPr>
          <a:xfrm>
            <a:off x="6037006" y="3873909"/>
            <a:ext cx="58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0BEEA8F-D0C9-1EE2-526F-9C3AE1688CB7}"/>
              </a:ext>
            </a:extLst>
          </p:cNvPr>
          <p:cNvSpPr txBox="1"/>
          <p:nvPr/>
        </p:nvSpPr>
        <p:spPr>
          <a:xfrm>
            <a:off x="6094707" y="2004908"/>
            <a:ext cx="58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3C9F4A0-DC0A-10C3-BDC1-E3484693E116}"/>
              </a:ext>
            </a:extLst>
          </p:cNvPr>
          <p:cNvSpPr txBox="1"/>
          <p:nvPr/>
        </p:nvSpPr>
        <p:spPr>
          <a:xfrm>
            <a:off x="4938770" y="1555209"/>
            <a:ext cx="89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7CEDCCD-A2F3-A438-99D3-281FAB9F3A90}"/>
              </a:ext>
            </a:extLst>
          </p:cNvPr>
          <p:cNvSpPr txBox="1"/>
          <p:nvPr/>
        </p:nvSpPr>
        <p:spPr>
          <a:xfrm>
            <a:off x="7272442" y="4539300"/>
            <a:ext cx="89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242246-3CB5-6E4F-4401-A191BB94B99F}"/>
              </a:ext>
            </a:extLst>
          </p:cNvPr>
          <p:cNvSpPr txBox="1"/>
          <p:nvPr/>
        </p:nvSpPr>
        <p:spPr>
          <a:xfrm>
            <a:off x="4614308" y="4576594"/>
            <a:ext cx="89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H4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D2C3552-C5B8-1D52-5122-1CC3425E18A9}"/>
              </a:ext>
            </a:extLst>
          </p:cNvPr>
          <p:cNvSpPr txBox="1"/>
          <p:nvPr/>
        </p:nvSpPr>
        <p:spPr>
          <a:xfrm>
            <a:off x="6019137" y="4613626"/>
            <a:ext cx="58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41081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2F7E820-F26B-19C8-585A-0D2310D8BD54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7714045" y="1168906"/>
            <a:ext cx="0" cy="511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DC7826F-2A03-24E5-33F4-A863880F7D25}"/>
              </a:ext>
            </a:extLst>
          </p:cNvPr>
          <p:cNvGrpSpPr/>
          <p:nvPr/>
        </p:nvGrpSpPr>
        <p:grpSpPr>
          <a:xfrm>
            <a:off x="6315775" y="1168906"/>
            <a:ext cx="2796540" cy="5114548"/>
            <a:chOff x="6202680" y="871726"/>
            <a:chExt cx="2796540" cy="5114548"/>
          </a:xfrm>
        </p:grpSpPr>
        <p:pic>
          <p:nvPicPr>
            <p:cNvPr id="20" name="Grafik 19" descr="Ein Bild, das Bowling, Ball enthält.&#10;&#10;Automatisch generierte Beschreibung">
              <a:extLst>
                <a:ext uri="{FF2B5EF4-FFF2-40B4-BE49-F238E27FC236}">
                  <a16:creationId xmlns:a16="http://schemas.microsoft.com/office/drawing/2014/main" id="{F482426B-C02D-2DD2-A728-35A0305A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457" r="34626"/>
            <a:stretch/>
          </p:blipFill>
          <p:spPr>
            <a:xfrm>
              <a:off x="6202680" y="871726"/>
              <a:ext cx="2796540" cy="51145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FF5D65B-7C95-3C3C-4172-69A008B719F9}"/>
                </a:ext>
              </a:extLst>
            </p:cNvPr>
            <p:cNvSpPr txBox="1"/>
            <p:nvPr/>
          </p:nvSpPr>
          <p:spPr>
            <a:xfrm>
              <a:off x="7669623" y="8717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C</a:t>
              </a:r>
              <a:r>
                <a:rPr lang="de-DE" sz="1600" baseline="-25000" dirty="0"/>
                <a:t>s</a:t>
              </a:r>
              <a:endParaRPr lang="de-DE" sz="1600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70885EB-090B-83A2-4EAE-B95BD830F9C7}"/>
              </a:ext>
            </a:extLst>
          </p:cNvPr>
          <p:cNvGrpSpPr/>
          <p:nvPr/>
        </p:nvGrpSpPr>
        <p:grpSpPr>
          <a:xfrm>
            <a:off x="866776" y="2095500"/>
            <a:ext cx="4566284" cy="2788920"/>
            <a:chOff x="836296" y="1920240"/>
            <a:chExt cx="4975860" cy="3017520"/>
          </a:xfrm>
        </p:grpSpPr>
        <p:pic>
          <p:nvPicPr>
            <p:cNvPr id="5" name="Grafik 4" descr="Ein Bild, das Kugel, Ball, Bowling, Licht enthält.&#10;&#10;Automatisch generierte Beschreibung">
              <a:extLst>
                <a:ext uri="{FF2B5EF4-FFF2-40B4-BE49-F238E27FC236}">
                  <a16:creationId xmlns:a16="http://schemas.microsoft.com/office/drawing/2014/main" id="{81F685FA-5478-54CA-4E4E-F6879907A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5477" t="18877" r="18006" b="20510"/>
            <a:stretch/>
          </p:blipFill>
          <p:spPr>
            <a:xfrm>
              <a:off x="836296" y="1920240"/>
              <a:ext cx="4975860" cy="301752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7C80FD3-B5C4-D468-B39A-05A4DA479A90}"/>
                </a:ext>
              </a:extLst>
            </p:cNvPr>
            <p:cNvSpPr txBox="1"/>
            <p:nvPr/>
          </p:nvSpPr>
          <p:spPr>
            <a:xfrm>
              <a:off x="1455420" y="2943285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O1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0C1F2A0-8ED6-8F65-0BDF-158445D454F5}"/>
                </a:ext>
              </a:extLst>
            </p:cNvPr>
            <p:cNvSpPr txBox="1"/>
            <p:nvPr/>
          </p:nvSpPr>
          <p:spPr>
            <a:xfrm>
              <a:off x="2340602" y="2926796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H1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F55C68E-4CB2-E32B-AFB1-6EDE03343120}"/>
                </a:ext>
              </a:extLst>
            </p:cNvPr>
            <p:cNvSpPr txBox="1"/>
            <p:nvPr/>
          </p:nvSpPr>
          <p:spPr>
            <a:xfrm>
              <a:off x="1220768" y="417400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H2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14DC0A5-0510-9407-334E-B982B4F07032}"/>
                </a:ext>
              </a:extLst>
            </p:cNvPr>
            <p:cNvSpPr txBox="1"/>
            <p:nvPr/>
          </p:nvSpPr>
          <p:spPr>
            <a:xfrm>
              <a:off x="3899447" y="2874705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O2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EB19ED9-19A5-3E02-527E-B84C963CD5B9}"/>
                </a:ext>
              </a:extLst>
            </p:cNvPr>
            <p:cNvSpPr txBox="1"/>
            <p:nvPr/>
          </p:nvSpPr>
          <p:spPr>
            <a:xfrm>
              <a:off x="5051936" y="2362916"/>
              <a:ext cx="611077" cy="43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H3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487972D-7B6E-7385-A96C-4FE8D030E6DE}"/>
                </a:ext>
              </a:extLst>
            </p:cNvPr>
            <p:cNvSpPr txBox="1"/>
            <p:nvPr/>
          </p:nvSpPr>
          <p:spPr>
            <a:xfrm>
              <a:off x="3419243" y="224986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H4</a:t>
              </a:r>
            </a:p>
          </p:txBody>
        </p:sp>
      </p:grp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682B1785-A09C-43F1-8326-919F693E0BEF}"/>
              </a:ext>
            </a:extLst>
          </p:cNvPr>
          <p:cNvSpPr/>
          <p:nvPr/>
        </p:nvSpPr>
        <p:spPr>
          <a:xfrm>
            <a:off x="5297460" y="3122997"/>
            <a:ext cx="1669469" cy="448918"/>
          </a:xfrm>
          <a:prstGeom prst="righ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2B466AB-0C21-9C4E-0F66-934F047E8C9D}"/>
              </a:ext>
            </a:extLst>
          </p:cNvPr>
          <p:cNvSpPr txBox="1"/>
          <p:nvPr/>
        </p:nvSpPr>
        <p:spPr>
          <a:xfrm>
            <a:off x="5538475" y="2856609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889F5E-FB76-1B33-BC14-6CF75ABE2DFD}"/>
              </a:ext>
            </a:extLst>
          </p:cNvPr>
          <p:cNvSpPr txBox="1"/>
          <p:nvPr/>
        </p:nvSpPr>
        <p:spPr>
          <a:xfrm>
            <a:off x="8262278" y="1590240"/>
            <a:ext cx="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9A22F3E-4D04-1FEC-F91A-87431351C490}"/>
              </a:ext>
            </a:extLst>
          </p:cNvPr>
          <p:cNvSpPr txBox="1"/>
          <p:nvPr/>
        </p:nvSpPr>
        <p:spPr>
          <a:xfrm>
            <a:off x="6684174" y="1595112"/>
            <a:ext cx="460735" cy="3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H4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115D1FC-D099-35E6-2062-6D5466E7CD7E}"/>
              </a:ext>
            </a:extLst>
          </p:cNvPr>
          <p:cNvSpPr txBox="1"/>
          <p:nvPr/>
        </p:nvSpPr>
        <p:spPr>
          <a:xfrm>
            <a:off x="7482199" y="4140681"/>
            <a:ext cx="460735" cy="3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H1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5F0A7EA-2610-4999-D557-D95B9252192B}"/>
              </a:ext>
            </a:extLst>
          </p:cNvPr>
          <p:cNvSpPr txBox="1"/>
          <p:nvPr/>
        </p:nvSpPr>
        <p:spPr>
          <a:xfrm>
            <a:off x="7461722" y="5098442"/>
            <a:ext cx="466619" cy="369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O1</a:t>
            </a:r>
          </a:p>
        </p:txBody>
      </p:sp>
    </p:spTree>
    <p:extLst>
      <p:ext uri="{BB962C8B-B14F-4D97-AF65-F5344CB8AC3E}">
        <p14:creationId xmlns:p14="http://schemas.microsoft.com/office/powerpoint/2010/main" val="306097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708BC4E-42CE-9112-6295-7229D732FF32}"/>
              </a:ext>
            </a:extLst>
          </p:cNvPr>
          <p:cNvCxnSpPr>
            <a:cxnSpLocks/>
          </p:cNvCxnSpPr>
          <p:nvPr/>
        </p:nvCxnSpPr>
        <p:spPr>
          <a:xfrm>
            <a:off x="5593080" y="464820"/>
            <a:ext cx="0" cy="5798820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DADA5B89-B5D6-E849-E8B6-DF743FCC3CD7}"/>
              </a:ext>
            </a:extLst>
          </p:cNvPr>
          <p:cNvSpPr/>
          <p:nvPr/>
        </p:nvSpPr>
        <p:spPr>
          <a:xfrm>
            <a:off x="2177448" y="1118870"/>
            <a:ext cx="6865620" cy="482346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Ein Bild, das Sport, Ball, Bowling enthält.&#10;&#10;Automatisch generierte Beschreibung">
            <a:extLst>
              <a:ext uri="{FF2B5EF4-FFF2-40B4-BE49-F238E27FC236}">
                <a16:creationId xmlns:a16="http://schemas.microsoft.com/office/drawing/2014/main" id="{54E5885C-EA99-73BD-E574-DB2EA02B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60" t="15524" r="22777" b="15080"/>
          <a:stretch/>
        </p:blipFill>
        <p:spPr>
          <a:xfrm>
            <a:off x="2788921" y="1562100"/>
            <a:ext cx="5570220" cy="3962400"/>
          </a:xfrm>
          <a:prstGeom prst="rect">
            <a:avLst/>
          </a:prstGeom>
        </p:spPr>
      </p:pic>
      <p:sp>
        <p:nvSpPr>
          <p:cNvPr id="10" name="Nach links gekrümmter Pfeil 9">
            <a:extLst>
              <a:ext uri="{FF2B5EF4-FFF2-40B4-BE49-F238E27FC236}">
                <a16:creationId xmlns:a16="http://schemas.microsoft.com/office/drawing/2014/main" id="{D607386B-FB10-FB8F-9679-1DC549E326D1}"/>
              </a:ext>
            </a:extLst>
          </p:cNvPr>
          <p:cNvSpPr/>
          <p:nvPr/>
        </p:nvSpPr>
        <p:spPr>
          <a:xfrm>
            <a:off x="5417820" y="670560"/>
            <a:ext cx="358140" cy="198120"/>
          </a:xfrm>
          <a:prstGeom prst="curvedLef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23776C-3605-FE9B-372E-FFEB792D2894}"/>
              </a:ext>
            </a:extLst>
          </p:cNvPr>
          <p:cNvSpPr txBox="1"/>
          <p:nvPr/>
        </p:nvSpPr>
        <p:spPr>
          <a:xfrm>
            <a:off x="8359141" y="657205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</a:t>
            </a:r>
            <a:r>
              <a:rPr lang="de-DE" sz="2400" baseline="-25000" dirty="0"/>
              <a:t>2v</a:t>
            </a:r>
            <a:endParaRPr lang="de-DE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BD2A6B-6F4F-A358-140F-EC0960907E00}"/>
              </a:ext>
            </a:extLst>
          </p:cNvPr>
          <p:cNvSpPr txBox="1"/>
          <p:nvPr/>
        </p:nvSpPr>
        <p:spPr>
          <a:xfrm>
            <a:off x="5295900" y="2286000"/>
            <a:ext cx="80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5499449-E850-57B4-E5B7-F5123E1400AC}"/>
              </a:ext>
            </a:extLst>
          </p:cNvPr>
          <p:cNvSpPr txBox="1"/>
          <p:nvPr/>
        </p:nvSpPr>
        <p:spPr>
          <a:xfrm>
            <a:off x="3256614" y="3817620"/>
            <a:ext cx="1074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H1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B4E78D-EDFE-99A0-0892-DD9DDD654524}"/>
              </a:ext>
            </a:extLst>
          </p:cNvPr>
          <p:cNvSpPr txBox="1"/>
          <p:nvPr/>
        </p:nvSpPr>
        <p:spPr>
          <a:xfrm>
            <a:off x="7087603" y="3817619"/>
            <a:ext cx="1074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114467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 6">
            <a:extLst>
              <a:ext uri="{FF2B5EF4-FFF2-40B4-BE49-F238E27FC236}">
                <a16:creationId xmlns:a16="http://schemas.microsoft.com/office/drawing/2014/main" id="{2D77F9BA-7B16-5DC4-6180-090698FA195A}"/>
              </a:ext>
            </a:extLst>
          </p:cNvPr>
          <p:cNvSpPr/>
          <p:nvPr/>
        </p:nvSpPr>
        <p:spPr>
          <a:xfrm>
            <a:off x="890649" y="1071562"/>
            <a:ext cx="9886178" cy="4316546"/>
          </a:xfrm>
          <a:prstGeom prst="parallelogram">
            <a:avLst/>
          </a:prstGeom>
          <a:noFill/>
          <a:ln w="57150">
            <a:solidFill>
              <a:schemeClr val="accent1"/>
            </a:solidFill>
            <a:prstDash val="sysDash"/>
          </a:ln>
          <a:scene3d>
            <a:camera prst="orthographicFront">
              <a:rot lat="600000" lon="24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Bowling, Ball enthält.&#10;&#10;Automatisch generierte Beschreibung">
            <a:extLst>
              <a:ext uri="{FF2B5EF4-FFF2-40B4-BE49-F238E27FC236}">
                <a16:creationId xmlns:a16="http://schemas.microsoft.com/office/drawing/2014/main" id="{BE4CC9D8-8337-2B29-A24F-433EC3E6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94" t="8331" r="15387" b="15631"/>
          <a:stretch/>
        </p:blipFill>
        <p:spPr>
          <a:xfrm>
            <a:off x="2201518" y="642938"/>
            <a:ext cx="8101012" cy="51435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1B57CE0-CBBF-E545-CF4C-3151815F9287}"/>
              </a:ext>
            </a:extLst>
          </p:cNvPr>
          <p:cNvSpPr txBox="1"/>
          <p:nvPr/>
        </p:nvSpPr>
        <p:spPr>
          <a:xfrm>
            <a:off x="4595256" y="2568357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51AEB0-064D-82FD-8CAB-EDC303C20190}"/>
              </a:ext>
            </a:extLst>
          </p:cNvPr>
          <p:cNvSpPr txBox="1"/>
          <p:nvPr/>
        </p:nvSpPr>
        <p:spPr>
          <a:xfrm>
            <a:off x="7300851" y="3308853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74EC45-342D-C845-8D68-0A6ACA573C45}"/>
              </a:ext>
            </a:extLst>
          </p:cNvPr>
          <p:cNvSpPr txBox="1"/>
          <p:nvPr/>
        </p:nvSpPr>
        <p:spPr>
          <a:xfrm>
            <a:off x="3409207" y="4573308"/>
            <a:ext cx="110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588C26-D6B5-5A34-A5B2-F988731AC93A}"/>
              </a:ext>
            </a:extLst>
          </p:cNvPr>
          <p:cNvSpPr txBox="1"/>
          <p:nvPr/>
        </p:nvSpPr>
        <p:spPr>
          <a:xfrm>
            <a:off x="8216734" y="1554997"/>
            <a:ext cx="110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DF8F70D-3C10-4060-10BF-70671304FABB}"/>
              </a:ext>
            </a:extLst>
          </p:cNvPr>
          <p:cNvSpPr txBox="1"/>
          <p:nvPr/>
        </p:nvSpPr>
        <p:spPr>
          <a:xfrm>
            <a:off x="2965862" y="1469891"/>
            <a:ext cx="110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15C7EE-7E82-51E1-4444-777A74A036CD}"/>
              </a:ext>
            </a:extLst>
          </p:cNvPr>
          <p:cNvSpPr txBox="1"/>
          <p:nvPr/>
        </p:nvSpPr>
        <p:spPr>
          <a:xfrm>
            <a:off x="4691312" y="1115862"/>
            <a:ext cx="110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31A463-F7CF-F423-5776-B4F6B49FBD2A}"/>
              </a:ext>
            </a:extLst>
          </p:cNvPr>
          <p:cNvSpPr txBox="1"/>
          <p:nvPr/>
        </p:nvSpPr>
        <p:spPr>
          <a:xfrm>
            <a:off x="9074987" y="1071562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</a:t>
            </a:r>
            <a:r>
              <a:rPr lang="de-DE" sz="2400" baseline="-25000" dirty="0"/>
              <a:t>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3134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Breitbild</PresentationFormat>
  <Paragraphs>46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3</cp:revision>
  <dcterms:created xsi:type="dcterms:W3CDTF">2024-11-06T14:23:33Z</dcterms:created>
  <dcterms:modified xsi:type="dcterms:W3CDTF">2024-11-08T15:42:04Z</dcterms:modified>
</cp:coreProperties>
</file>