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650788" cy="5072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1"/>
    <a:srgbClr val="6DAFD7"/>
    <a:srgbClr val="4C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>
        <p:scale>
          <a:sx n="149" d="100"/>
          <a:sy n="149" d="100"/>
        </p:scale>
        <p:origin x="74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8DCBD-2196-464B-9381-EB1E4F2B2163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19100" y="1143000"/>
            <a:ext cx="7696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D21C1-E47D-7047-B2C8-BB1577D3F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16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D21C1-E47D-7047-B2C8-BB1577D3FD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349" y="830081"/>
            <a:ext cx="9488091" cy="1765829"/>
          </a:xfrm>
        </p:spPr>
        <p:txBody>
          <a:bodyPr anchor="b"/>
          <a:lstStyle>
            <a:lvl1pPr algn="ctr">
              <a:defRPr sz="44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349" y="2664008"/>
            <a:ext cx="9488091" cy="1224574"/>
          </a:xfrm>
        </p:spPr>
        <p:txBody>
          <a:bodyPr/>
          <a:lstStyle>
            <a:lvl1pPr marL="0" indent="0" algn="ctr">
              <a:buNone/>
              <a:defRPr sz="1775"/>
            </a:lvl1pPr>
            <a:lvl2pPr marL="338145" indent="0" algn="ctr">
              <a:buNone/>
              <a:defRPr sz="1479"/>
            </a:lvl2pPr>
            <a:lvl3pPr marL="676290" indent="0" algn="ctr">
              <a:buNone/>
              <a:defRPr sz="1331"/>
            </a:lvl3pPr>
            <a:lvl4pPr marL="1014435" indent="0" algn="ctr">
              <a:buNone/>
              <a:defRPr sz="1183"/>
            </a:lvl4pPr>
            <a:lvl5pPr marL="1352580" indent="0" algn="ctr">
              <a:buNone/>
              <a:defRPr sz="1183"/>
            </a:lvl5pPr>
            <a:lvl6pPr marL="1690726" indent="0" algn="ctr">
              <a:buNone/>
              <a:defRPr sz="1183"/>
            </a:lvl6pPr>
            <a:lvl7pPr marL="2028871" indent="0" algn="ctr">
              <a:buNone/>
              <a:defRPr sz="1183"/>
            </a:lvl7pPr>
            <a:lvl8pPr marL="2367016" indent="0" algn="ctr">
              <a:buNone/>
              <a:defRPr sz="1183"/>
            </a:lvl8pPr>
            <a:lvl9pPr marL="2705161" indent="0" algn="ctr">
              <a:buNone/>
              <a:defRPr sz="118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73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0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3220" y="270040"/>
            <a:ext cx="2727826" cy="429833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741" y="270040"/>
            <a:ext cx="8025344" cy="42983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5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153" y="1264494"/>
            <a:ext cx="10911305" cy="2109837"/>
          </a:xfrm>
        </p:spPr>
        <p:txBody>
          <a:bodyPr anchor="b"/>
          <a:lstStyle>
            <a:lvl1pPr>
              <a:defRPr sz="44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153" y="3394291"/>
            <a:ext cx="10911305" cy="1109513"/>
          </a:xfrm>
        </p:spPr>
        <p:txBody>
          <a:bodyPr/>
          <a:lstStyle>
            <a:lvl1pPr marL="0" indent="0">
              <a:buNone/>
              <a:defRPr sz="1775">
                <a:solidFill>
                  <a:schemeClr val="tx1">
                    <a:tint val="82000"/>
                  </a:schemeClr>
                </a:solidFill>
              </a:defRPr>
            </a:lvl1pPr>
            <a:lvl2pPr marL="338145" indent="0">
              <a:buNone/>
              <a:defRPr sz="1479">
                <a:solidFill>
                  <a:schemeClr val="tx1">
                    <a:tint val="82000"/>
                  </a:schemeClr>
                </a:solidFill>
              </a:defRPr>
            </a:lvl2pPr>
            <a:lvl3pPr marL="676290" indent="0">
              <a:buNone/>
              <a:defRPr sz="1331">
                <a:solidFill>
                  <a:schemeClr val="tx1">
                    <a:tint val="82000"/>
                  </a:schemeClr>
                </a:solidFill>
              </a:defRPr>
            </a:lvl3pPr>
            <a:lvl4pPr marL="1014435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4pPr>
            <a:lvl5pPr marL="1352580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5pPr>
            <a:lvl6pPr marL="1690726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6pPr>
            <a:lvl7pPr marL="2028871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7pPr>
            <a:lvl8pPr marL="2367016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8pPr>
            <a:lvl9pPr marL="2705161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91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742" y="1350202"/>
            <a:ext cx="5376585" cy="32181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461" y="1350202"/>
            <a:ext cx="5376585" cy="32181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89" y="270041"/>
            <a:ext cx="10911305" cy="9803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390" y="1243360"/>
            <a:ext cx="5351876" cy="609352"/>
          </a:xfrm>
        </p:spPr>
        <p:txBody>
          <a:bodyPr anchor="b"/>
          <a:lstStyle>
            <a:lvl1pPr marL="0" indent="0">
              <a:buNone/>
              <a:defRPr sz="1775" b="1"/>
            </a:lvl1pPr>
            <a:lvl2pPr marL="338145" indent="0">
              <a:buNone/>
              <a:defRPr sz="1479" b="1"/>
            </a:lvl2pPr>
            <a:lvl3pPr marL="676290" indent="0">
              <a:buNone/>
              <a:defRPr sz="1331" b="1"/>
            </a:lvl3pPr>
            <a:lvl4pPr marL="1014435" indent="0">
              <a:buNone/>
              <a:defRPr sz="1183" b="1"/>
            </a:lvl4pPr>
            <a:lvl5pPr marL="1352580" indent="0">
              <a:buNone/>
              <a:defRPr sz="1183" b="1"/>
            </a:lvl5pPr>
            <a:lvl6pPr marL="1690726" indent="0">
              <a:buNone/>
              <a:defRPr sz="1183" b="1"/>
            </a:lvl6pPr>
            <a:lvl7pPr marL="2028871" indent="0">
              <a:buNone/>
              <a:defRPr sz="1183" b="1"/>
            </a:lvl7pPr>
            <a:lvl8pPr marL="2367016" indent="0">
              <a:buNone/>
              <a:defRPr sz="1183" b="1"/>
            </a:lvl8pPr>
            <a:lvl9pPr marL="2705161" indent="0">
              <a:buNone/>
              <a:defRPr sz="118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390" y="1852712"/>
            <a:ext cx="5351876" cy="2725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4461" y="1243360"/>
            <a:ext cx="5378233" cy="609352"/>
          </a:xfrm>
        </p:spPr>
        <p:txBody>
          <a:bodyPr anchor="b"/>
          <a:lstStyle>
            <a:lvl1pPr marL="0" indent="0">
              <a:buNone/>
              <a:defRPr sz="1775" b="1"/>
            </a:lvl1pPr>
            <a:lvl2pPr marL="338145" indent="0">
              <a:buNone/>
              <a:defRPr sz="1479" b="1"/>
            </a:lvl2pPr>
            <a:lvl3pPr marL="676290" indent="0">
              <a:buNone/>
              <a:defRPr sz="1331" b="1"/>
            </a:lvl3pPr>
            <a:lvl4pPr marL="1014435" indent="0">
              <a:buNone/>
              <a:defRPr sz="1183" b="1"/>
            </a:lvl4pPr>
            <a:lvl5pPr marL="1352580" indent="0">
              <a:buNone/>
              <a:defRPr sz="1183" b="1"/>
            </a:lvl5pPr>
            <a:lvl6pPr marL="1690726" indent="0">
              <a:buNone/>
              <a:defRPr sz="1183" b="1"/>
            </a:lvl6pPr>
            <a:lvl7pPr marL="2028871" indent="0">
              <a:buNone/>
              <a:defRPr sz="1183" b="1"/>
            </a:lvl7pPr>
            <a:lvl8pPr marL="2367016" indent="0">
              <a:buNone/>
              <a:defRPr sz="1183" b="1"/>
            </a:lvl8pPr>
            <a:lvl9pPr marL="2705161" indent="0">
              <a:buNone/>
              <a:defRPr sz="118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4461" y="1852712"/>
            <a:ext cx="5378233" cy="2725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6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90" y="338138"/>
            <a:ext cx="4080208" cy="1183481"/>
          </a:xfrm>
        </p:spPr>
        <p:txBody>
          <a:bodyPr anchor="b"/>
          <a:lstStyle>
            <a:lvl1pPr>
              <a:defRPr sz="23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233" y="730284"/>
            <a:ext cx="6404461" cy="3604452"/>
          </a:xfrm>
        </p:spPr>
        <p:txBody>
          <a:bodyPr/>
          <a:lstStyle>
            <a:lvl1pPr>
              <a:defRPr sz="2367"/>
            </a:lvl1pPr>
            <a:lvl2pPr>
              <a:defRPr sz="2071"/>
            </a:lvl2pPr>
            <a:lvl3pPr>
              <a:defRPr sz="1775"/>
            </a:lvl3pPr>
            <a:lvl4pPr>
              <a:defRPr sz="1479"/>
            </a:lvl4pPr>
            <a:lvl5pPr>
              <a:defRPr sz="1479"/>
            </a:lvl5pPr>
            <a:lvl6pPr>
              <a:defRPr sz="1479"/>
            </a:lvl6pPr>
            <a:lvl7pPr>
              <a:defRPr sz="1479"/>
            </a:lvl7pPr>
            <a:lvl8pPr>
              <a:defRPr sz="1479"/>
            </a:lvl8pPr>
            <a:lvl9pPr>
              <a:defRPr sz="147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390" y="1521619"/>
            <a:ext cx="4080208" cy="2818987"/>
          </a:xfrm>
        </p:spPr>
        <p:txBody>
          <a:bodyPr/>
          <a:lstStyle>
            <a:lvl1pPr marL="0" indent="0">
              <a:buNone/>
              <a:defRPr sz="1183"/>
            </a:lvl1pPr>
            <a:lvl2pPr marL="338145" indent="0">
              <a:buNone/>
              <a:defRPr sz="1035"/>
            </a:lvl2pPr>
            <a:lvl3pPr marL="676290" indent="0">
              <a:buNone/>
              <a:defRPr sz="888"/>
            </a:lvl3pPr>
            <a:lvl4pPr marL="1014435" indent="0">
              <a:buNone/>
              <a:defRPr sz="740"/>
            </a:lvl4pPr>
            <a:lvl5pPr marL="1352580" indent="0">
              <a:buNone/>
              <a:defRPr sz="740"/>
            </a:lvl5pPr>
            <a:lvl6pPr marL="1690726" indent="0">
              <a:buNone/>
              <a:defRPr sz="740"/>
            </a:lvl6pPr>
            <a:lvl7pPr marL="2028871" indent="0">
              <a:buNone/>
              <a:defRPr sz="740"/>
            </a:lvl7pPr>
            <a:lvl8pPr marL="2367016" indent="0">
              <a:buNone/>
              <a:defRPr sz="740"/>
            </a:lvl8pPr>
            <a:lvl9pPr marL="2705161" indent="0">
              <a:buNone/>
              <a:defRPr sz="7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33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90" y="338138"/>
            <a:ext cx="4080208" cy="1183481"/>
          </a:xfrm>
        </p:spPr>
        <p:txBody>
          <a:bodyPr anchor="b"/>
          <a:lstStyle>
            <a:lvl1pPr>
              <a:defRPr sz="23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8233" y="730284"/>
            <a:ext cx="6404461" cy="3604452"/>
          </a:xfrm>
        </p:spPr>
        <p:txBody>
          <a:bodyPr anchor="t"/>
          <a:lstStyle>
            <a:lvl1pPr marL="0" indent="0">
              <a:buNone/>
              <a:defRPr sz="2367"/>
            </a:lvl1pPr>
            <a:lvl2pPr marL="338145" indent="0">
              <a:buNone/>
              <a:defRPr sz="2071"/>
            </a:lvl2pPr>
            <a:lvl3pPr marL="676290" indent="0">
              <a:buNone/>
              <a:defRPr sz="1775"/>
            </a:lvl3pPr>
            <a:lvl4pPr marL="1014435" indent="0">
              <a:buNone/>
              <a:defRPr sz="1479"/>
            </a:lvl4pPr>
            <a:lvl5pPr marL="1352580" indent="0">
              <a:buNone/>
              <a:defRPr sz="1479"/>
            </a:lvl5pPr>
            <a:lvl6pPr marL="1690726" indent="0">
              <a:buNone/>
              <a:defRPr sz="1479"/>
            </a:lvl6pPr>
            <a:lvl7pPr marL="2028871" indent="0">
              <a:buNone/>
              <a:defRPr sz="1479"/>
            </a:lvl7pPr>
            <a:lvl8pPr marL="2367016" indent="0">
              <a:buNone/>
              <a:defRPr sz="1479"/>
            </a:lvl8pPr>
            <a:lvl9pPr marL="2705161" indent="0">
              <a:buNone/>
              <a:defRPr sz="147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390" y="1521619"/>
            <a:ext cx="4080208" cy="2818987"/>
          </a:xfrm>
        </p:spPr>
        <p:txBody>
          <a:bodyPr/>
          <a:lstStyle>
            <a:lvl1pPr marL="0" indent="0">
              <a:buNone/>
              <a:defRPr sz="1183"/>
            </a:lvl1pPr>
            <a:lvl2pPr marL="338145" indent="0">
              <a:buNone/>
              <a:defRPr sz="1035"/>
            </a:lvl2pPr>
            <a:lvl3pPr marL="676290" indent="0">
              <a:buNone/>
              <a:defRPr sz="888"/>
            </a:lvl3pPr>
            <a:lvl4pPr marL="1014435" indent="0">
              <a:buNone/>
              <a:defRPr sz="740"/>
            </a:lvl4pPr>
            <a:lvl5pPr marL="1352580" indent="0">
              <a:buNone/>
              <a:defRPr sz="740"/>
            </a:lvl5pPr>
            <a:lvl6pPr marL="1690726" indent="0">
              <a:buNone/>
              <a:defRPr sz="740"/>
            </a:lvl6pPr>
            <a:lvl7pPr marL="2028871" indent="0">
              <a:buNone/>
              <a:defRPr sz="740"/>
            </a:lvl7pPr>
            <a:lvl8pPr marL="2367016" indent="0">
              <a:buNone/>
              <a:defRPr sz="740"/>
            </a:lvl8pPr>
            <a:lvl9pPr marL="2705161" indent="0">
              <a:buNone/>
              <a:defRPr sz="7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23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9742" y="270041"/>
            <a:ext cx="10911305" cy="98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742" y="1350202"/>
            <a:ext cx="10911305" cy="321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9742" y="4701052"/>
            <a:ext cx="2846427" cy="27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7679D8-5446-7A40-9DEA-0BE9924772A9}" type="datetimeFigureOut">
              <a:rPr lang="de-DE" smtClean="0"/>
              <a:t>10.11.24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0574" y="4701052"/>
            <a:ext cx="4269641" cy="27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4619" y="4701052"/>
            <a:ext cx="2846427" cy="27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8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6290" rtl="0" eaLnBrk="1" latinLnBrk="0" hangingPunct="1">
        <a:lnSpc>
          <a:spcPct val="90000"/>
        </a:lnSpc>
        <a:spcBef>
          <a:spcPct val="0"/>
        </a:spcBef>
        <a:buNone/>
        <a:defRPr sz="32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073" indent="-169073" algn="l" defTabSz="676290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1" kern="1200">
          <a:solidFill>
            <a:schemeClr val="tx1"/>
          </a:solidFill>
          <a:latin typeface="+mn-lt"/>
          <a:ea typeface="+mn-ea"/>
          <a:cs typeface="+mn-cs"/>
        </a:defRPr>
      </a:lvl1pPr>
      <a:lvl2pPr marL="507218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2pPr>
      <a:lvl3pPr marL="845363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3pPr>
      <a:lvl4pPr marL="1183508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4pPr>
      <a:lvl5pPr marL="1521653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5pPr>
      <a:lvl6pPr marL="1859798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6pPr>
      <a:lvl7pPr marL="2197943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7pPr>
      <a:lvl8pPr marL="2536088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8pPr>
      <a:lvl9pPr marL="2874234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1pPr>
      <a:lvl2pPr marL="338145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2pPr>
      <a:lvl3pPr marL="676290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3pPr>
      <a:lvl4pPr marL="1014435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4pPr>
      <a:lvl5pPr marL="1352580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5pPr>
      <a:lvl6pPr marL="1690726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6pPr>
      <a:lvl7pPr marL="2028871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7pPr>
      <a:lvl8pPr marL="2367016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8pPr>
      <a:lvl9pPr marL="2705161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>
            <a:extLst>
              <a:ext uri="{FF2B5EF4-FFF2-40B4-BE49-F238E27FC236}">
                <a16:creationId xmlns:a16="http://schemas.microsoft.com/office/drawing/2014/main" id="{BC12E5DE-4DA0-CAB0-0004-C65B8BDDBB7E}"/>
              </a:ext>
            </a:extLst>
          </p:cNvPr>
          <p:cNvSpPr txBox="1"/>
          <p:nvPr/>
        </p:nvSpPr>
        <p:spPr>
          <a:xfrm>
            <a:off x="231202" y="1268658"/>
            <a:ext cx="3679738" cy="2849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Vibrational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BE1A32E-3C2D-5C09-5B5E-1783E3818AFF}"/>
              </a:ext>
            </a:extLst>
          </p:cNvPr>
          <p:cNvSpPr txBox="1"/>
          <p:nvPr/>
        </p:nvSpPr>
        <p:spPr>
          <a:xfrm>
            <a:off x="8739850" y="1268657"/>
            <a:ext cx="3679738" cy="2849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IR-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Vibrations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CC87CE6-00DA-C04C-4AD2-D77D312EA23F}"/>
              </a:ext>
            </a:extLst>
          </p:cNvPr>
          <p:cNvSpPr/>
          <p:nvPr/>
        </p:nvSpPr>
        <p:spPr>
          <a:xfrm>
            <a:off x="-2" y="0"/>
            <a:ext cx="12650789" cy="1145406"/>
          </a:xfrm>
          <a:prstGeom prst="rect">
            <a:avLst/>
          </a:prstGeom>
          <a:solidFill>
            <a:srgbClr val="6DA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Ambigous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Vibrational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Spectroscopic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Hydrogen-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Bonded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Methanol Clusters</a:t>
            </a:r>
          </a:p>
        </p:txBody>
      </p:sp>
      <p:pic>
        <p:nvPicPr>
          <p:cNvPr id="9" name="Grafik 8" descr="Ein Bild, das Ballon, Ball enthält.&#10;&#10;Automatisch generierte Beschreibung">
            <a:extLst>
              <a:ext uri="{FF2B5EF4-FFF2-40B4-BE49-F238E27FC236}">
                <a16:creationId xmlns:a16="http://schemas.microsoft.com/office/drawing/2014/main" id="{7A0B7CF7-38E7-D80A-2851-8C650C33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9" y="1891293"/>
            <a:ext cx="1571154" cy="978110"/>
          </a:xfrm>
          <a:prstGeom prst="rect">
            <a:avLst/>
          </a:prstGeom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121FB9A-A3C7-646D-5364-89056ED72B55}"/>
              </a:ext>
            </a:extLst>
          </p:cNvPr>
          <p:cNvGrpSpPr/>
          <p:nvPr/>
        </p:nvGrpSpPr>
        <p:grpSpPr>
          <a:xfrm>
            <a:off x="9149081" y="1762025"/>
            <a:ext cx="2861276" cy="2214756"/>
            <a:chOff x="8216081" y="1687119"/>
            <a:chExt cx="3127075" cy="2416376"/>
          </a:xfrm>
        </p:grpSpPr>
        <p:pic>
          <p:nvPicPr>
            <p:cNvPr id="11" name="Grafik 10" descr="Ein Bild, das Text, Screenshot enthält.&#10;&#10;Automatisch generierte Beschreibung">
              <a:extLst>
                <a:ext uri="{FF2B5EF4-FFF2-40B4-BE49-F238E27FC236}">
                  <a16:creationId xmlns:a16="http://schemas.microsoft.com/office/drawing/2014/main" id="{0D4A0658-0C4F-FFBD-FCD7-D573ACE9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6081" y="1687119"/>
              <a:ext cx="3127075" cy="241637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EC5F2A6C-D9EB-DD5C-BAB0-0F052C6EEB79}"/>
                    </a:ext>
                  </a:extLst>
                </p:cNvPr>
                <p:cNvSpPr txBox="1"/>
                <p:nvPr/>
              </p:nvSpPr>
              <p:spPr>
                <a:xfrm>
                  <a:off x="8748195" y="2699140"/>
                  <a:ext cx="9501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monomer</a:t>
                  </a:r>
                  <a:endPara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EC5F2A6C-D9EB-DD5C-BAB0-0F052C6EE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195" y="2699140"/>
                  <a:ext cx="950132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7143" b="-2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50800E60-F6D9-EF32-86DE-77BE35D7F9C0}"/>
                    </a:ext>
                  </a:extLst>
                </p:cNvPr>
                <p:cNvSpPr txBox="1"/>
                <p:nvPr/>
              </p:nvSpPr>
              <p:spPr>
                <a:xfrm>
                  <a:off x="9801442" y="2698705"/>
                  <a:ext cx="719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dimer</a:t>
                  </a:r>
                  <a:endPara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50800E60-F6D9-EF32-86DE-77BE35D7F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442" y="2698705"/>
                  <a:ext cx="71929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7547" b="-2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Gewinkelte Verbindung 17">
              <a:extLst>
                <a:ext uri="{FF2B5EF4-FFF2-40B4-BE49-F238E27FC236}">
                  <a16:creationId xmlns:a16="http://schemas.microsoft.com/office/drawing/2014/main" id="{99FD5E10-8778-BA94-9EBA-BE0959EAF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8215" y="2976139"/>
              <a:ext cx="906965" cy="302320"/>
            </a:xfrm>
            <a:prstGeom prst="bentConnector3">
              <a:avLst>
                <a:gd name="adj1" fmla="val 1885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winkelte Verbindung 30">
              <a:extLst>
                <a:ext uri="{FF2B5EF4-FFF2-40B4-BE49-F238E27FC236}">
                  <a16:creationId xmlns:a16="http://schemas.microsoft.com/office/drawing/2014/main" id="{2BAF699B-6BC0-9BF7-F096-1D7B7120C6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89966" y="2975705"/>
              <a:ext cx="960671" cy="302755"/>
            </a:xfrm>
            <a:prstGeom prst="bentConnector3">
              <a:avLst>
                <a:gd name="adj1" fmla="val 3994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Grafik 4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9127C8F4-F168-DF90-EF5A-F66E5944A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828" y="1584550"/>
            <a:ext cx="3623132" cy="2459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D5E4D48E-C948-05C1-FBB2-5B83F51A0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779" y="2921096"/>
            <a:ext cx="1672084" cy="1028607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98C712F2-F406-7692-1FE3-9DFCFC6B6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6902" y="2996558"/>
            <a:ext cx="1588990" cy="87768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A0A25DC5-AADC-3DB3-C3E1-B3D04D28E2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6902" y="1816428"/>
            <a:ext cx="1588990" cy="997841"/>
          </a:xfrm>
          <a:prstGeom prst="rect">
            <a:avLst/>
          </a:prstGeom>
        </p:spPr>
      </p:pic>
      <p:sp>
        <p:nvSpPr>
          <p:cNvPr id="53" name="Pfeil nach rechts 52">
            <a:extLst>
              <a:ext uri="{FF2B5EF4-FFF2-40B4-BE49-F238E27FC236}">
                <a16:creationId xmlns:a16="http://schemas.microsoft.com/office/drawing/2014/main" id="{1150F5CD-75DA-0945-E1AF-AF6DB4185013}"/>
              </a:ext>
            </a:extLst>
          </p:cNvPr>
          <p:cNvSpPr/>
          <p:nvPr/>
        </p:nvSpPr>
        <p:spPr>
          <a:xfrm flipV="1">
            <a:off x="8251748" y="2315347"/>
            <a:ext cx="433053" cy="211931"/>
          </a:xfrm>
          <a:prstGeom prst="rightArrow">
            <a:avLst/>
          </a:prstGeom>
          <a:solidFill>
            <a:srgbClr val="6DA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F8C22839-EB80-B8AE-A962-8B76AFAEE412}"/>
              </a:ext>
            </a:extLst>
          </p:cNvPr>
          <p:cNvSpPr/>
          <p:nvPr/>
        </p:nvSpPr>
        <p:spPr>
          <a:xfrm flipV="1">
            <a:off x="3974463" y="2315347"/>
            <a:ext cx="433053" cy="211931"/>
          </a:xfrm>
          <a:prstGeom prst="rightArrow">
            <a:avLst/>
          </a:prstGeom>
          <a:solidFill>
            <a:srgbClr val="6DA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439468-6CBD-5CF8-A43E-845C4F8E25A5}"/>
              </a:ext>
            </a:extLst>
          </p:cNvPr>
          <p:cNvSpPr txBox="1"/>
          <p:nvPr/>
        </p:nvSpPr>
        <p:spPr>
          <a:xfrm>
            <a:off x="4848066" y="11894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Mode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363668D-3853-C73E-5CFE-72B2AE133A14}"/>
              </a:ext>
            </a:extLst>
          </p:cNvPr>
          <p:cNvSpPr/>
          <p:nvPr/>
        </p:nvSpPr>
        <p:spPr>
          <a:xfrm flipV="1">
            <a:off x="0" y="4481701"/>
            <a:ext cx="1265078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059A80-76BF-C62A-6F40-E50E384F4994}"/>
              </a:ext>
            </a:extLst>
          </p:cNvPr>
          <p:cNvSpPr txBox="1"/>
          <p:nvPr/>
        </p:nvSpPr>
        <p:spPr>
          <a:xfrm>
            <a:off x="8739850" y="4185427"/>
            <a:ext cx="3679738" cy="85129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vibrational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79420DC-5BF8-D8EC-907E-38A2A24FC8E3}"/>
              </a:ext>
            </a:extLst>
          </p:cNvPr>
          <p:cNvSpPr txBox="1"/>
          <p:nvPr/>
        </p:nvSpPr>
        <p:spPr>
          <a:xfrm>
            <a:off x="76911" y="4639028"/>
            <a:ext cx="3778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 </a:t>
            </a:r>
            <a:r>
              <a:rPr lang="de-DE" sz="1100" dirty="0" err="1"/>
              <a:t>Leave</a:t>
            </a:r>
            <a:r>
              <a:rPr lang="de-DE" sz="1100" dirty="0"/>
              <a:t> </a:t>
            </a:r>
            <a:r>
              <a:rPr lang="de-DE" sz="1100" dirty="0" err="1"/>
              <a:t>this</a:t>
            </a:r>
            <a:r>
              <a:rPr lang="de-DE" sz="1100" dirty="0"/>
              <a:t> blank </a:t>
            </a:r>
            <a:r>
              <a:rPr lang="de-DE" sz="1100" dirty="0" err="1"/>
              <a:t>for</a:t>
            </a:r>
            <a:r>
              <a:rPr lang="de-DE" sz="1100" dirty="0"/>
              <a:t> DOI and </a:t>
            </a:r>
            <a:r>
              <a:rPr lang="de-DE" sz="1100" dirty="0" err="1"/>
              <a:t>stuff</a:t>
            </a:r>
            <a:r>
              <a:rPr lang="de-DE" sz="1100" dirty="0"/>
              <a:t> </a:t>
            </a: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published</a:t>
            </a:r>
            <a:r>
              <a:rPr lang="de-DE" sz="1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01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Macintosh PowerPoint</Application>
  <PresentationFormat>Benutzerdefiniert</PresentationFormat>
  <Paragraphs>24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Marian Meinschad</dc:creator>
  <cp:lastModifiedBy>Lukas Marian Meinschad</cp:lastModifiedBy>
  <cp:revision>1</cp:revision>
  <dcterms:created xsi:type="dcterms:W3CDTF">2024-11-10T12:35:38Z</dcterms:created>
  <dcterms:modified xsi:type="dcterms:W3CDTF">2024-11-10T20:32:49Z</dcterms:modified>
</cp:coreProperties>
</file>