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9"/>
    <p:restoredTop sz="94544"/>
  </p:normalViewPr>
  <p:slideViewPr>
    <p:cSldViewPr snapToGrid="0">
      <p:cViewPr>
        <p:scale>
          <a:sx n="125" d="100"/>
          <a:sy n="125" d="100"/>
        </p:scale>
        <p:origin x="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AC4B3D-866E-B0C6-7D25-4EF51B26DF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E95F84F-832C-45FA-7BBC-78D03E8D3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E8D14B-156F-0CCB-B056-2641DD70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B8CCEB-4DD6-E970-BBD3-E3386E77B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CBAA56-C584-C900-ECBD-40B61C5FA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55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9C4037-FA95-CCEF-2464-0CDCE70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4E7FCEC-ACE8-C83E-24DF-E080FA031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8FD0FF-736F-2D39-968C-F0E7248D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D08F640-C4A0-BECD-D4FB-CC91F498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0EEFF5-27C0-E2CB-7246-DEFBF4E1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23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C11341D-0B50-0334-BF13-11D0F53E0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A65FEF9-AC94-C0FE-C846-5E153B0EF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A26D51-66C0-ED38-904A-29E0F3452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B6F849-4E33-74BC-EDF6-1EE592A2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0E788B-530D-D0CF-E158-2AD01335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95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53624-BD7E-DEB5-708C-CF0FB50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2EAFE7-2AD6-8C89-3C38-78EC47313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AEA2D6-DCF3-2D20-581F-DA020D81E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D6FD8A-4DBE-8A0C-9BFC-7B43D666A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4D602-43E0-8732-2216-F7617AE1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699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167EB-5193-19D1-B1FA-5413269DF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164C44F-FAE0-CD14-0FD8-80378F623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3D555F-B677-D588-0726-33AB05E80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FAF0B2-113F-C632-D049-9DAA6056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032E55-857D-7E1B-9D05-27BC5ACA3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940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AA5CB-936E-A265-4D3B-18A5F12F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3CEA98-3C7B-BA02-AD99-CB157967E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717D3D-D85E-8597-CEC9-77C83566C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4D0E1E-CAB0-C644-75D1-35C0E415B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DCC497A-FC84-0806-0778-A90FF805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62E4C6-543C-402D-3C75-481B628D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986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A754BB-E67B-821C-5F61-79835F7E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E8DD3B-CA53-D30C-FCBE-9AF6FB93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B9EF18-ABAC-396B-C8DD-EE2165200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BB4620-708E-0C59-DD0A-327BD7F69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53969E-D34D-FBD1-D0CD-E68C18C54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CF10AC8-4D03-7AD2-A266-53714878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CD34296-C00F-4D26-19F9-52983964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1CFBB3F-F48E-5DE8-58AC-0ACA4CAE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39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EDF235-298C-395D-4D5A-EAD5B38F6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4939D41-3812-0B7C-0DFD-3E1094A5A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FAA3A9-0D79-9A54-8DCE-4FF7CB56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056CF2C-E120-2FB7-BE37-AE695B4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76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C7C0346-7B60-334E-C0C8-E5608484B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94CC99A-7ADF-6616-FED5-507CA7166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B1D24B-6C0A-D401-4927-D2CD808A7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6108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595716-53FE-91D7-2E59-B94E0395A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97EE0B-DF33-9DE5-1C39-88BA8D2B5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8DE934-26D5-6035-552B-979D288AD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CD0B94-913C-411C-CE2F-0205F2F26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7DC43F0-695B-AD08-F442-5EBB7A341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461EEE-D590-6059-B880-3657A8FC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8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12AD7-8E7C-FD12-30F7-0D457B6D6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5A48D24-EB0A-AE52-B385-2449299C0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D4D0D6-396C-F214-ACBE-50B194BE4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CE3EE69-A456-8188-E372-05A2822D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81A6EC-7CC7-EDE6-CBC4-616B6E85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506633-CC63-912F-1859-EC5421DB2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116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4FF4B62-D1FD-1FC4-E817-B5A404C81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9011B5-9005-D855-B18C-4A9E49D94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E7910E-00CD-5C8C-AEB9-47EB03F8B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6E31D5-1DA9-714B-9ED3-8FFB5159862F}" type="datetimeFigureOut">
              <a:rPr lang="de-DE" smtClean="0"/>
              <a:t>15.12.24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8ADEDF-2401-C92F-5953-B49852D9D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7A5CCC-427C-3DE9-B3FB-1BC11EC3C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74F7E-5F6A-B749-844C-FBC3A098B2F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83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7BC6293-3287-E49A-7E78-EA66B8879EB1}"/>
              </a:ext>
            </a:extLst>
          </p:cNvPr>
          <p:cNvSpPr/>
          <p:nvPr/>
        </p:nvSpPr>
        <p:spPr>
          <a:xfrm>
            <a:off x="409961" y="334581"/>
            <a:ext cx="10558878" cy="5248151"/>
          </a:xfrm>
          <a:prstGeom prst="rect">
            <a:avLst/>
          </a:prstGeom>
          <a:solidFill>
            <a:srgbClr val="D3D3D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61DA7A73-3F86-1171-F950-96B7BD9CD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004" y="559445"/>
            <a:ext cx="2516530" cy="215176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FF5C1C70-B9E3-26CB-9637-21CCF5BACD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200"/>
          <a:stretch/>
        </p:blipFill>
        <p:spPr>
          <a:xfrm>
            <a:off x="8436717" y="931464"/>
            <a:ext cx="2432809" cy="172812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39DC33C7-DF04-E44B-DFA9-1E91E7712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2242" y="3238926"/>
            <a:ext cx="2591774" cy="2114698"/>
          </a:xfrm>
          <a:prstGeom prst="rect">
            <a:avLst/>
          </a:prstGeom>
        </p:spPr>
      </p:pic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52AC2A5D-3B98-ED6D-8016-8B8F1BF74684}"/>
              </a:ext>
            </a:extLst>
          </p:cNvPr>
          <p:cNvCxnSpPr>
            <a:cxnSpLocks/>
          </p:cNvCxnSpPr>
          <p:nvPr/>
        </p:nvCxnSpPr>
        <p:spPr>
          <a:xfrm>
            <a:off x="3042000" y="334581"/>
            <a:ext cx="0" cy="52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84FB239C-7CF3-9B69-EA2F-8C139B40A85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409961" y="2958657"/>
            <a:ext cx="105588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7EAA7425-E250-54B1-64A3-1E6E279227F2}"/>
              </a:ext>
            </a:extLst>
          </p:cNvPr>
          <p:cNvCxnSpPr>
            <a:cxnSpLocks/>
          </p:cNvCxnSpPr>
          <p:nvPr/>
        </p:nvCxnSpPr>
        <p:spPr>
          <a:xfrm>
            <a:off x="5670000" y="332743"/>
            <a:ext cx="0" cy="52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F5A2BA32-2403-81B7-3E75-646EBCB7A111}"/>
              </a:ext>
            </a:extLst>
          </p:cNvPr>
          <p:cNvCxnSpPr>
            <a:cxnSpLocks/>
          </p:cNvCxnSpPr>
          <p:nvPr/>
        </p:nvCxnSpPr>
        <p:spPr>
          <a:xfrm>
            <a:off x="8301600" y="342812"/>
            <a:ext cx="0" cy="52480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CDAAF62-EF8D-649C-C3D1-9E2CFD79CBDF}"/>
                  </a:ext>
                </a:extLst>
              </p:cNvPr>
              <p:cNvSpPr txBox="1"/>
              <p:nvPr/>
            </p:nvSpPr>
            <p:spPr>
              <a:xfrm>
                <a:off x="443726" y="363600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44" name="Textfeld 43">
                <a:extLst>
                  <a:ext uri="{FF2B5EF4-FFF2-40B4-BE49-F238E27FC236}">
                    <a16:creationId xmlns:a16="http://schemas.microsoft.com/office/drawing/2014/main" id="{CCDAAF62-EF8D-649C-C3D1-9E2CFD79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26" y="363600"/>
                <a:ext cx="55149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feld 44">
            <a:extLst>
              <a:ext uri="{FF2B5EF4-FFF2-40B4-BE49-F238E27FC236}">
                <a16:creationId xmlns:a16="http://schemas.microsoft.com/office/drawing/2014/main" id="{D3526AD0-3664-C91D-4E22-687FCDDD73BD}"/>
              </a:ext>
            </a:extLst>
          </p:cNvPr>
          <p:cNvSpPr txBox="1"/>
          <p:nvPr/>
        </p:nvSpPr>
        <p:spPr>
          <a:xfrm>
            <a:off x="1862516" y="363600"/>
            <a:ext cx="11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0" dirty="0"/>
              <a:t>1157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67BC857-3D10-B52E-6245-A3CB7B2250CA}"/>
                  </a:ext>
                </a:extLst>
              </p:cNvPr>
              <p:cNvSpPr txBox="1"/>
              <p:nvPr/>
            </p:nvSpPr>
            <p:spPr>
              <a:xfrm>
                <a:off x="1879569" y="2573268"/>
                <a:ext cx="11231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de-AT" b="0" dirty="0"/>
                  <a:t>(CO) M2</a:t>
                </a:r>
              </a:p>
            </p:txBody>
          </p:sp>
        </mc:Choice>
        <mc:Fallback xmlns=""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667BC857-3D10-B52E-6245-A3CB7B225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9569" y="2573268"/>
                <a:ext cx="1123193" cy="369332"/>
              </a:xfrm>
              <a:prstGeom prst="rect">
                <a:avLst/>
              </a:prstGeom>
              <a:blipFill>
                <a:blip r:embed="rId6"/>
                <a:stretch>
                  <a:fillRect t="-6667" r="-333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39469FC-FF6F-8AC5-65C0-238CA8A1325F}"/>
                  </a:ext>
                </a:extLst>
              </p:cNvPr>
              <p:cNvSpPr txBox="1"/>
              <p:nvPr/>
            </p:nvSpPr>
            <p:spPr>
              <a:xfrm>
                <a:off x="3095164" y="363600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339469FC-FF6F-8AC5-65C0-238CA8A13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164" y="363600"/>
                <a:ext cx="55149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feld 47">
            <a:extLst>
              <a:ext uri="{FF2B5EF4-FFF2-40B4-BE49-F238E27FC236}">
                <a16:creationId xmlns:a16="http://schemas.microsoft.com/office/drawing/2014/main" id="{61D4783E-49CB-195B-18C6-374D98631AD4}"/>
              </a:ext>
            </a:extLst>
          </p:cNvPr>
          <p:cNvSpPr txBox="1"/>
          <p:nvPr/>
        </p:nvSpPr>
        <p:spPr>
          <a:xfrm>
            <a:off x="4639663" y="363455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595</a:t>
            </a:r>
            <a:r>
              <a:rPr lang="de-AT" b="0" dirty="0"/>
              <a:t>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FD8B013-0FCC-7348-2095-C1377E5C17C1}"/>
                  </a:ext>
                </a:extLst>
              </p:cNvPr>
              <p:cNvSpPr txBox="1"/>
              <p:nvPr/>
            </p:nvSpPr>
            <p:spPr>
              <a:xfrm>
                <a:off x="4251434" y="2574000"/>
                <a:ext cx="143667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𝑜𝑜𝑝</m:t>
                        </m:r>
                      </m:sub>
                    </m:sSub>
                  </m:oMath>
                </a14:m>
                <a:r>
                  <a:rPr lang="de-AT" b="0" dirty="0"/>
                  <a:t>(OH) M1</a:t>
                </a:r>
              </a:p>
            </p:txBody>
          </p:sp>
        </mc:Choice>
        <mc:Fallback xmlns="">
          <p:sp>
            <p:nvSpPr>
              <p:cNvPr id="49" name="Textfeld 48">
                <a:extLst>
                  <a:ext uri="{FF2B5EF4-FFF2-40B4-BE49-F238E27FC236}">
                    <a16:creationId xmlns:a16="http://schemas.microsoft.com/office/drawing/2014/main" id="{BFD8B013-0FCC-7348-2095-C1377E5C1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34" y="2574000"/>
                <a:ext cx="1436675" cy="390748"/>
              </a:xfrm>
              <a:prstGeom prst="rect">
                <a:avLst/>
              </a:prstGeom>
              <a:blipFill>
                <a:blip r:embed="rId8"/>
                <a:stretch>
                  <a:fillRect t="-6250" r="-2632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>
            <a:extLst>
              <a:ext uri="{FF2B5EF4-FFF2-40B4-BE49-F238E27FC236}">
                <a16:creationId xmlns:a16="http://schemas.microsoft.com/office/drawing/2014/main" id="{8F3BB7BB-7511-561C-1ED1-934B23660C7B}"/>
              </a:ext>
            </a:extLst>
          </p:cNvPr>
          <p:cNvSpPr txBox="1"/>
          <p:nvPr/>
        </p:nvSpPr>
        <p:spPr>
          <a:xfrm>
            <a:off x="7338380" y="363600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0" dirty="0"/>
              <a:t>354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92D58393-2275-A96C-CEE3-2A97D4CA5159}"/>
                  </a:ext>
                </a:extLst>
              </p:cNvPr>
              <p:cNvSpPr txBox="1"/>
              <p:nvPr/>
            </p:nvSpPr>
            <p:spPr>
              <a:xfrm>
                <a:off x="5717692" y="363600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51" name="Textfeld 50">
                <a:extLst>
                  <a:ext uri="{FF2B5EF4-FFF2-40B4-BE49-F238E27FC236}">
                    <a16:creationId xmlns:a16="http://schemas.microsoft.com/office/drawing/2014/main" id="{92D58393-2275-A96C-CEE3-2A97D4CA5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692" y="363600"/>
                <a:ext cx="551498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feld 52">
            <a:extLst>
              <a:ext uri="{FF2B5EF4-FFF2-40B4-BE49-F238E27FC236}">
                <a16:creationId xmlns:a16="http://schemas.microsoft.com/office/drawing/2014/main" id="{B9FD143D-AA9C-957C-28F2-B93759B7EFA4}"/>
              </a:ext>
            </a:extLst>
          </p:cNvPr>
          <p:cNvSpPr txBox="1"/>
          <p:nvPr/>
        </p:nvSpPr>
        <p:spPr>
          <a:xfrm>
            <a:off x="9997841" y="363600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266</a:t>
            </a:r>
            <a:r>
              <a:rPr lang="de-AT" b="0" dirty="0"/>
              <a:t>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5720C67-30DF-515E-2A59-AA539090F95C}"/>
                  </a:ext>
                </a:extLst>
              </p:cNvPr>
              <p:cNvSpPr txBox="1"/>
              <p:nvPr/>
            </p:nvSpPr>
            <p:spPr>
              <a:xfrm>
                <a:off x="8356466" y="363600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F5720C67-30DF-515E-2A59-AA539090F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6466" y="363600"/>
                <a:ext cx="551498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38F7A3A6-A99C-E059-FEC7-519BF17D3DC6}"/>
                  </a:ext>
                </a:extLst>
              </p:cNvPr>
              <p:cNvSpPr txBox="1"/>
              <p:nvPr/>
            </p:nvSpPr>
            <p:spPr>
              <a:xfrm>
                <a:off x="9645330" y="2574000"/>
                <a:ext cx="14867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AT" b="0" dirty="0"/>
                  <a:t> (</a:t>
                </a:r>
                <a:r>
                  <a:rPr lang="de-AT" dirty="0"/>
                  <a:t>H</a:t>
                </a:r>
                <a:r>
                  <a:rPr lang="de-AT" baseline="-25000" dirty="0"/>
                  <a:t>2</a:t>
                </a:r>
                <a:r>
                  <a:rPr lang="de-AT" dirty="0"/>
                  <a:t>O</a:t>
                </a:r>
                <a:r>
                  <a:rPr lang="de-AT" b="0" dirty="0"/>
                  <a:t>) M1</a:t>
                </a:r>
              </a:p>
            </p:txBody>
          </p:sp>
        </mc:Choice>
        <mc:Fallback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38F7A3A6-A99C-E059-FEC7-519BF17D3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5330" y="2574000"/>
                <a:ext cx="1486786" cy="369332"/>
              </a:xfrm>
              <a:prstGeom prst="rect">
                <a:avLst/>
              </a:prstGeom>
              <a:blipFill>
                <a:blip r:embed="rId11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48C78F6C-EF0D-0E2B-F7B1-30AA5AC2B324}"/>
                  </a:ext>
                </a:extLst>
              </p:cNvPr>
              <p:cNvSpPr txBox="1"/>
              <p:nvPr/>
            </p:nvSpPr>
            <p:spPr>
              <a:xfrm>
                <a:off x="1946364" y="5201788"/>
                <a:ext cx="11019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de-AT" b="0" dirty="0"/>
                  <a:t>(M1M2) </a:t>
                </a:r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48C78F6C-EF0D-0E2B-F7B1-30AA5AC2B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364" y="5201788"/>
                <a:ext cx="1101905" cy="369332"/>
              </a:xfrm>
              <a:prstGeom prst="rect">
                <a:avLst/>
              </a:prstGeom>
              <a:blipFill>
                <a:blip r:embed="rId12"/>
                <a:stretch>
                  <a:fillRect t="-6667" r="-3409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feld 57">
            <a:extLst>
              <a:ext uri="{FF2B5EF4-FFF2-40B4-BE49-F238E27FC236}">
                <a16:creationId xmlns:a16="http://schemas.microsoft.com/office/drawing/2014/main" id="{9DF74509-8ADC-97A6-CECA-18303201D819}"/>
              </a:ext>
            </a:extLst>
          </p:cNvPr>
          <p:cNvSpPr txBox="1"/>
          <p:nvPr/>
        </p:nvSpPr>
        <p:spPr>
          <a:xfrm>
            <a:off x="1989990" y="2988000"/>
            <a:ext cx="1175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b="0" dirty="0"/>
              <a:t>175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D16A92EA-DF6F-D273-C4FD-DB99284B276F}"/>
                  </a:ext>
                </a:extLst>
              </p:cNvPr>
              <p:cNvSpPr txBox="1"/>
              <p:nvPr/>
            </p:nvSpPr>
            <p:spPr>
              <a:xfrm>
                <a:off x="442800" y="2987766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18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59" name="Textfeld 58">
                <a:extLst>
                  <a:ext uri="{FF2B5EF4-FFF2-40B4-BE49-F238E27FC236}">
                    <a16:creationId xmlns:a16="http://schemas.microsoft.com/office/drawing/2014/main" id="{D16A92EA-DF6F-D273-C4FD-DB99284B2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0" y="2987766"/>
                <a:ext cx="551498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3F3E6E58-37DF-417E-1081-CB7D3243121A}"/>
                  </a:ext>
                </a:extLst>
              </p:cNvPr>
              <p:cNvSpPr txBox="1"/>
              <p:nvPr/>
            </p:nvSpPr>
            <p:spPr>
              <a:xfrm>
                <a:off x="3063717" y="2988000"/>
                <a:ext cx="5466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60" name="Textfeld 59">
                <a:extLst>
                  <a:ext uri="{FF2B5EF4-FFF2-40B4-BE49-F238E27FC236}">
                    <a16:creationId xmlns:a16="http://schemas.microsoft.com/office/drawing/2014/main" id="{3F3E6E58-37DF-417E-1081-CB7D3243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3717" y="2988000"/>
                <a:ext cx="546688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feld 60">
            <a:extLst>
              <a:ext uri="{FF2B5EF4-FFF2-40B4-BE49-F238E27FC236}">
                <a16:creationId xmlns:a16="http://schemas.microsoft.com/office/drawing/2014/main" id="{576AAB1C-C602-AB93-59CD-5397332AF3B8}"/>
              </a:ext>
            </a:extLst>
          </p:cNvPr>
          <p:cNvSpPr txBox="1"/>
          <p:nvPr/>
        </p:nvSpPr>
        <p:spPr>
          <a:xfrm>
            <a:off x="4697386" y="2988000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152</a:t>
            </a:r>
            <a:r>
              <a:rPr lang="de-AT" b="0" dirty="0"/>
              <a:t> cm</a:t>
            </a:r>
            <a:r>
              <a:rPr lang="de-AT" b="0" baseline="30000" dirty="0"/>
              <a:t>-1</a:t>
            </a:r>
            <a:endParaRPr lang="de-AT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7D05BD3A-049C-57FE-B6F6-776BE47376C7}"/>
                  </a:ext>
                </a:extLst>
              </p:cNvPr>
              <p:cNvSpPr txBox="1"/>
              <p:nvPr/>
            </p:nvSpPr>
            <p:spPr>
              <a:xfrm>
                <a:off x="4249827" y="5174023"/>
                <a:ext cx="14831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𝑜𝑜𝑝</m:t>
                        </m:r>
                      </m:sub>
                    </m:sSub>
                  </m:oMath>
                </a14:m>
                <a:r>
                  <a:rPr lang="de-AT" b="0" dirty="0"/>
                  <a:t>(OH) M1 </a:t>
                </a:r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7D05BD3A-049C-57FE-B6F6-776BE4737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27" y="5174023"/>
                <a:ext cx="1483163" cy="390748"/>
              </a:xfrm>
              <a:prstGeom prst="rect">
                <a:avLst/>
              </a:prstGeom>
              <a:blipFill>
                <a:blip r:embed="rId15"/>
                <a:stretch>
                  <a:fillRect t="-6250" r="-2542" b="-1875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D1B6851-4D3F-995C-DAC1-AF13B8D7628C}"/>
                  </a:ext>
                </a:extLst>
              </p:cNvPr>
              <p:cNvSpPr txBox="1"/>
              <p:nvPr/>
            </p:nvSpPr>
            <p:spPr>
              <a:xfrm>
                <a:off x="5712678" y="2988000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63" name="Textfeld 62">
                <a:extLst>
                  <a:ext uri="{FF2B5EF4-FFF2-40B4-BE49-F238E27FC236}">
                    <a16:creationId xmlns:a16="http://schemas.microsoft.com/office/drawing/2014/main" id="{ED1B6851-4D3F-995C-DAC1-AF13B8D76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678" y="2988000"/>
                <a:ext cx="556819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3134A0D1-757F-7448-7BF5-935B8EF7890A}"/>
                  </a:ext>
                </a:extLst>
              </p:cNvPr>
              <p:cNvSpPr txBox="1"/>
              <p:nvPr/>
            </p:nvSpPr>
            <p:spPr>
              <a:xfrm>
                <a:off x="8324035" y="2988000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e-AT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de-AT" b="0" dirty="0"/>
              </a:p>
            </p:txBody>
          </p:sp>
        </mc:Choice>
        <mc:Fallback xmlns="">
          <p:sp>
            <p:nvSpPr>
              <p:cNvPr id="64" name="Textfeld 63">
                <a:extLst>
                  <a:ext uri="{FF2B5EF4-FFF2-40B4-BE49-F238E27FC236}">
                    <a16:creationId xmlns:a16="http://schemas.microsoft.com/office/drawing/2014/main" id="{3134A0D1-757F-7448-7BF5-935B8EF78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035" y="2988000"/>
                <a:ext cx="556819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feld 65">
            <a:extLst>
              <a:ext uri="{FF2B5EF4-FFF2-40B4-BE49-F238E27FC236}">
                <a16:creationId xmlns:a16="http://schemas.microsoft.com/office/drawing/2014/main" id="{3F206D7A-B598-C03B-DDC6-CC214D233E0C}"/>
              </a:ext>
            </a:extLst>
          </p:cNvPr>
          <p:cNvSpPr txBox="1"/>
          <p:nvPr/>
        </p:nvSpPr>
        <p:spPr>
          <a:xfrm>
            <a:off x="7386832" y="2988000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b="0" dirty="0"/>
              <a:t>66 cm</a:t>
            </a:r>
            <a:r>
              <a:rPr lang="de-AT" b="0" baseline="30000" dirty="0"/>
              <a:t>-1</a:t>
            </a:r>
            <a:endParaRPr lang="de-AT" b="0" dirty="0"/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C78960B-9129-65ED-07E2-B9488BC1B410}"/>
              </a:ext>
            </a:extLst>
          </p:cNvPr>
          <p:cNvSpPr txBox="1"/>
          <p:nvPr/>
        </p:nvSpPr>
        <p:spPr>
          <a:xfrm>
            <a:off x="10076148" y="2988000"/>
            <a:ext cx="92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/>
              <a:t>53</a:t>
            </a:r>
            <a:r>
              <a:rPr lang="de-AT" b="0" dirty="0"/>
              <a:t> cm</a:t>
            </a:r>
            <a:r>
              <a:rPr lang="de-AT" b="0" baseline="30000" dirty="0"/>
              <a:t>-1</a:t>
            </a:r>
            <a:endParaRPr lang="de-AT" b="0" dirty="0"/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69A3EDE0-82A0-5238-B91A-281BB635885F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2672" r="4710"/>
          <a:stretch/>
        </p:blipFill>
        <p:spPr>
          <a:xfrm>
            <a:off x="5712678" y="904209"/>
            <a:ext cx="2540730" cy="1793774"/>
          </a:xfrm>
          <a:prstGeom prst="rect">
            <a:avLst/>
          </a:prstGeom>
        </p:spPr>
      </p:pic>
      <p:pic>
        <p:nvPicPr>
          <p:cNvPr id="78" name="Grafik 77">
            <a:extLst>
              <a:ext uri="{FF2B5EF4-FFF2-40B4-BE49-F238E27FC236}">
                <a16:creationId xmlns:a16="http://schemas.microsoft.com/office/drawing/2014/main" id="{097C31C0-D5A9-85A8-A159-D45D70C6E50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8766" y="717743"/>
            <a:ext cx="2470043" cy="194398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8361752F-500E-26FB-8E49-AC92437873E3}"/>
                  </a:ext>
                </a:extLst>
              </p:cNvPr>
              <p:cNvSpPr txBox="1"/>
              <p:nvPr/>
            </p:nvSpPr>
            <p:spPr>
              <a:xfrm>
                <a:off x="6889263" y="2290662"/>
                <a:ext cx="1535847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</a:rPr>
                          <m:t>𝑜𝑜𝑝</m:t>
                        </m:r>
                      </m:sub>
                    </m:sSub>
                  </m:oMath>
                </a14:m>
                <a:r>
                  <a:rPr lang="de-AT" b="0" dirty="0"/>
                  <a:t>(OH) M2              </a:t>
                </a:r>
                <a14:m>
                  <m:oMath xmlns:m="http://schemas.openxmlformats.org/officeDocument/2006/math">
                    <m:r>
                      <a:rPr lang="de-AT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AT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de-AT" b="0" dirty="0"/>
                  <a:t>(</a:t>
                </a:r>
                <a:r>
                  <a:rPr lang="de-AT" dirty="0"/>
                  <a:t>H</a:t>
                </a:r>
                <a:r>
                  <a:rPr lang="de-AT" baseline="-25000" dirty="0"/>
                  <a:t>2</a:t>
                </a:r>
                <a:r>
                  <a:rPr lang="de-AT" dirty="0"/>
                  <a:t>O</a:t>
                </a:r>
                <a:r>
                  <a:rPr lang="de-AT" b="0" dirty="0"/>
                  <a:t>) M1 </a:t>
                </a:r>
              </a:p>
            </p:txBody>
          </p:sp>
        </mc:Choice>
        <mc:Fallback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8361752F-500E-26FB-8E49-AC9243787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263" y="2290662"/>
                <a:ext cx="1535847" cy="667747"/>
              </a:xfrm>
              <a:prstGeom prst="rect">
                <a:avLst/>
              </a:prstGeom>
              <a:blipFill>
                <a:blip r:embed="rId20"/>
                <a:stretch>
                  <a:fillRect l="-1639" t="-3774" r="-37705" b="-150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2" name="Grafik 81">
            <a:extLst>
              <a:ext uri="{FF2B5EF4-FFF2-40B4-BE49-F238E27FC236}">
                <a16:creationId xmlns:a16="http://schemas.microsoft.com/office/drawing/2014/main" id="{969AEE48-C740-22D5-9D11-74D46B82BE03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3924"/>
          <a:stretch/>
        </p:blipFill>
        <p:spPr>
          <a:xfrm>
            <a:off x="485743" y="3476078"/>
            <a:ext cx="2452356" cy="1770636"/>
          </a:xfrm>
          <a:prstGeom prst="rect">
            <a:avLst/>
          </a:prstGeom>
        </p:spPr>
      </p:pic>
      <p:pic>
        <p:nvPicPr>
          <p:cNvPr id="83" name="Grafik 82">
            <a:extLst>
              <a:ext uri="{FF2B5EF4-FFF2-40B4-BE49-F238E27FC236}">
                <a16:creationId xmlns:a16="http://schemas.microsoft.com/office/drawing/2014/main" id="{4164A26D-E2D4-CAE6-B601-AB7527F4B09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708469" y="3663948"/>
            <a:ext cx="2550258" cy="171840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C16C501-02E1-DE1E-AF50-C55DD66298E5}"/>
                  </a:ext>
                </a:extLst>
              </p:cNvPr>
              <p:cNvSpPr txBox="1"/>
              <p:nvPr/>
            </p:nvSpPr>
            <p:spPr>
              <a:xfrm>
                <a:off x="7044948" y="5174023"/>
                <a:ext cx="13016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de-AT" b="0" dirty="0"/>
                  <a:t>(CH</a:t>
                </a:r>
                <a:r>
                  <a:rPr lang="de-AT" b="0" baseline="-25000" dirty="0"/>
                  <a:t>3</a:t>
                </a:r>
                <a:r>
                  <a:rPr lang="de-AT" b="0" dirty="0"/>
                  <a:t>) M2 </a:t>
                </a:r>
              </a:p>
            </p:txBody>
          </p:sp>
        </mc:Choice>
        <mc:Fallback>
          <p:sp>
            <p:nvSpPr>
              <p:cNvPr id="65" name="Textfeld 64">
                <a:extLst>
                  <a:ext uri="{FF2B5EF4-FFF2-40B4-BE49-F238E27FC236}">
                    <a16:creationId xmlns:a16="http://schemas.microsoft.com/office/drawing/2014/main" id="{1C16C501-02E1-DE1E-AF50-C55DD6629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4948" y="5174023"/>
                <a:ext cx="1301610" cy="369332"/>
              </a:xfrm>
              <a:prstGeom prst="rect">
                <a:avLst/>
              </a:prstGeom>
              <a:blipFill>
                <a:blip r:embed="rId23"/>
                <a:stretch>
                  <a:fillRect t="-6667" r="-1923" b="-2666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Grafik 84">
            <a:extLst>
              <a:ext uri="{FF2B5EF4-FFF2-40B4-BE49-F238E27FC236}">
                <a16:creationId xmlns:a16="http://schemas.microsoft.com/office/drawing/2014/main" id="{FBF1E7D5-7EA5-F085-6425-3DA84E8A602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398081" y="3617747"/>
            <a:ext cx="2372056" cy="17184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63B6143-D02B-C620-341F-862D247AB890}"/>
                  </a:ext>
                </a:extLst>
              </p:cNvPr>
              <p:cNvSpPr txBox="1"/>
              <p:nvPr/>
            </p:nvSpPr>
            <p:spPr>
              <a:xfrm>
                <a:off x="9760311" y="4924981"/>
                <a:ext cx="145126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AT" b="0" dirty="0"/>
                  <a:t>(</a:t>
                </a:r>
                <a:r>
                  <a:rPr lang="de-AT" dirty="0"/>
                  <a:t>H</a:t>
                </a:r>
                <a:r>
                  <a:rPr lang="de-AT" baseline="-25000" dirty="0"/>
                  <a:t>2</a:t>
                </a:r>
                <a:r>
                  <a:rPr lang="de-AT" dirty="0"/>
                  <a:t>O</a:t>
                </a:r>
                <a:r>
                  <a:rPr lang="de-AT" b="0" dirty="0"/>
                  <a:t>) M1</a:t>
                </a:r>
                <a:endParaRPr lang="de-AT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de-AT" b="0" dirty="0"/>
                  <a:t>(CH</a:t>
                </a:r>
                <a:r>
                  <a:rPr lang="de-AT" b="0" baseline="-25000" dirty="0"/>
                  <a:t>3</a:t>
                </a:r>
                <a:r>
                  <a:rPr lang="de-AT" b="0" dirty="0"/>
                  <a:t>) M2</a:t>
                </a:r>
              </a:p>
            </p:txBody>
          </p:sp>
        </mc:Choice>
        <mc:Fallback>
          <p:sp>
            <p:nvSpPr>
              <p:cNvPr id="68" name="Textfeld 67">
                <a:extLst>
                  <a:ext uri="{FF2B5EF4-FFF2-40B4-BE49-F238E27FC236}">
                    <a16:creationId xmlns:a16="http://schemas.microsoft.com/office/drawing/2014/main" id="{463B6143-D02B-C620-341F-862D247AB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0311" y="4924981"/>
                <a:ext cx="1451268" cy="646331"/>
              </a:xfrm>
              <a:prstGeom prst="rect">
                <a:avLst/>
              </a:prstGeom>
              <a:blipFill>
                <a:blip r:embed="rId25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74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Macintosh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Marian Meinschad</dc:creator>
  <cp:lastModifiedBy>Lukas Marian Meinschad</cp:lastModifiedBy>
  <cp:revision>4</cp:revision>
  <dcterms:created xsi:type="dcterms:W3CDTF">2024-10-30T12:30:55Z</dcterms:created>
  <dcterms:modified xsi:type="dcterms:W3CDTF">2024-12-15T17:16:48Z</dcterms:modified>
</cp:coreProperties>
</file>