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 autoAdjust="0"/>
    <p:restoredTop sz="94796"/>
  </p:normalViewPr>
  <p:slideViewPr>
    <p:cSldViewPr snapToGrid="0" snapToObjects="1" showGuides="1">
      <p:cViewPr varScale="1">
        <p:scale>
          <a:sx n="108" d="100"/>
          <a:sy n="108" d="100"/>
        </p:scale>
        <p:origin x="12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26.09.24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26.09.24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0143479-F900-E4CF-48C3-9FD8CC0E7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Every real/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𝑀𝑎</m:t>
                    </m:r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A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written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AT" b="0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b="1" dirty="0" err="1"/>
                  <a:t>Condition</a:t>
                </a:r>
                <a:r>
                  <a:rPr lang="de-DE" b="1" dirty="0"/>
                  <a:t> </a:t>
                </a:r>
                <a:r>
                  <a:rPr lang="de-DE" b="1" dirty="0" err="1"/>
                  <a:t>Number</a:t>
                </a:r>
                <a:r>
                  <a:rPr lang="de-DE" b="1" dirty="0"/>
                  <a:t> </a:t>
                </a:r>
                <a:r>
                  <a:rPr lang="de-DE" b="1" dirty="0" err="1"/>
                  <a:t>of</a:t>
                </a:r>
                <a:r>
                  <a:rPr lang="de-DE" b="1" dirty="0"/>
                  <a:t> a </a:t>
                </a:r>
                <a:r>
                  <a:rPr lang="de-DE" b="1" dirty="0" err="1"/>
                  <a:t>matrix</a:t>
                </a:r>
                <a:r>
                  <a:rPr lang="de-DE" b="1" dirty="0"/>
                  <a:t>:</a:t>
                </a:r>
              </a:p>
              <a:p>
                <a:pPr marL="0" indent="0">
                  <a:buNone/>
                </a:pP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associated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linear </a:t>
                </a:r>
                <a:r>
                  <a:rPr lang="de-DE" dirty="0" err="1"/>
                  <a:t>equation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gives</a:t>
                </a:r>
                <a:r>
                  <a:rPr lang="de-DE" dirty="0"/>
                  <a:t> a </a:t>
                </a:r>
                <a:r>
                  <a:rPr lang="de-DE" dirty="0" err="1"/>
                  <a:t>bound</a:t>
                </a:r>
                <a:r>
                  <a:rPr lang="de-DE" dirty="0"/>
                  <a:t> </a:t>
                </a:r>
                <a:r>
                  <a:rPr lang="de-DE" dirty="0" err="1"/>
                  <a:t>how</a:t>
                </a:r>
                <a:r>
                  <a:rPr lang="de-DE" dirty="0"/>
                  <a:t> </a:t>
                </a:r>
                <a:r>
                  <a:rPr lang="de-DE" dirty="0" err="1"/>
                  <a:t>inaccurate</a:t>
                </a:r>
                <a:br>
                  <a:rPr lang="de-DE" dirty="0"/>
                </a:br>
                <a:r>
                  <a:rPr lang="de-DE" dirty="0" err="1"/>
                  <a:t>solution</a:t>
                </a:r>
                <a:r>
                  <a:rPr lang="de-DE" dirty="0"/>
                  <a:t> x </a:t>
                </a:r>
                <a:r>
                  <a:rPr lang="de-DE" dirty="0" err="1"/>
                  <a:t>is</a:t>
                </a:r>
                <a:r>
                  <a:rPr lang="de-DE" dirty="0"/>
                  <a:t> after </a:t>
                </a:r>
                <a:r>
                  <a:rPr lang="de-DE" dirty="0" err="1"/>
                  <a:t>approximation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dirty="0"/>
                  <a:t>  </a:t>
                </a:r>
                <a:r>
                  <a:rPr lang="de-DE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𝜎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singular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A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0143479-F900-E4CF-48C3-9FD8CC0E7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26E7BDE-9CCA-2160-E038-27636B94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SVD </a:t>
            </a:r>
            <a:r>
              <a:rPr lang="de-DE" dirty="0" err="1"/>
              <a:t>of</a:t>
            </a:r>
            <a:r>
              <a:rPr lang="de-DE" dirty="0"/>
              <a:t> B Matrix</a:t>
            </a:r>
          </a:p>
        </p:txBody>
      </p:sp>
      <p:pic>
        <p:nvPicPr>
          <p:cNvPr id="1026" name="Picture 2" descr="Singular value decomposition - Wikipedia">
            <a:extLst>
              <a:ext uri="{FF2B5EF4-FFF2-40B4-BE49-F238E27FC236}">
                <a16:creationId xmlns:a16="http://schemas.microsoft.com/office/drawing/2014/main" id="{94DD0E4D-4F4E-C31E-CD53-3BAC19FEF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780" y="74533"/>
            <a:ext cx="3706220" cy="335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7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4CDAF-F56D-4002-17C9-6A776DB8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: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45E0E5-6383-EFBC-AEA7-BE481F73533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September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90BD665-9E40-A9D3-FBFC-4E6F38A3B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2434E9-4903-08ED-D5F8-008E3DE8D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2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1761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87</Words>
  <Application>Microsoft Macintosh PowerPoint</Application>
  <PresentationFormat>Breitbild</PresentationFormat>
  <Paragraphs>12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Office</vt:lpstr>
      <vt:lpstr>SVD of B Matrix</vt:lpstr>
      <vt:lpstr>Application: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131</cp:revision>
  <dcterms:created xsi:type="dcterms:W3CDTF">2017-06-06T07:41:45Z</dcterms:created>
  <dcterms:modified xsi:type="dcterms:W3CDTF">2024-09-26T12:02:44Z</dcterms:modified>
</cp:coreProperties>
</file>