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089"/>
  </p:normalViewPr>
  <p:slideViewPr>
    <p:cSldViewPr snapToGrid="0" snapToObjects="1">
      <p:cViewPr>
        <p:scale>
          <a:sx n="96" d="100"/>
          <a:sy n="96" d="100"/>
        </p:scale>
        <p:origin x="15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Blog-Service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 3- gruppe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40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1019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de-DE" dirty="0" smtClean="0"/>
              <a:t>JSON </a:t>
            </a:r>
            <a:r>
              <a:rPr lang="de-DE" smtClean="0"/>
              <a:t>als Datenformat</a:t>
            </a:r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 lvl="1">
              <a:buFont typeface="Arial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97280" y="2721685"/>
            <a:ext cx="1868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/>
              <a:t>User.json</a:t>
            </a:r>
            <a:endParaRPr lang="de-DE" dirty="0"/>
          </a:p>
          <a:p>
            <a:r>
              <a:rPr lang="de-AT" dirty="0"/>
              <a:t>{</a:t>
            </a:r>
            <a:endParaRPr lang="de-DE" dirty="0"/>
          </a:p>
          <a:p>
            <a:r>
              <a:rPr lang="de-AT" dirty="0"/>
              <a:t> "Name": "xx",</a:t>
            </a:r>
            <a:endParaRPr lang="de-DE" dirty="0"/>
          </a:p>
          <a:p>
            <a:r>
              <a:rPr lang="de-AT" dirty="0"/>
              <a:t> "Password": "xx",</a:t>
            </a:r>
            <a:endParaRPr lang="de-DE" dirty="0"/>
          </a:p>
          <a:p>
            <a:r>
              <a:rPr lang="de-AT" dirty="0"/>
              <a:t> "</a:t>
            </a:r>
            <a:r>
              <a:rPr lang="de-AT" dirty="0" err="1"/>
              <a:t>EMail</a:t>
            </a:r>
            <a:r>
              <a:rPr lang="de-AT" dirty="0"/>
              <a:t>": "xx"</a:t>
            </a:r>
            <a:endParaRPr lang="de-DE" dirty="0"/>
          </a:p>
          <a:p>
            <a:r>
              <a:rPr lang="de-AT" dirty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547644" y="2710928"/>
            <a:ext cx="19447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/>
              <a:t>Group.json</a:t>
            </a:r>
            <a:endParaRPr lang="de-DE" dirty="0"/>
          </a:p>
          <a:p>
            <a:r>
              <a:rPr lang="de-AT" dirty="0"/>
              <a:t>{</a:t>
            </a:r>
            <a:endParaRPr lang="de-DE" dirty="0"/>
          </a:p>
          <a:p>
            <a:r>
              <a:rPr lang="de-AT" dirty="0"/>
              <a:t> "Name": "xx",</a:t>
            </a:r>
            <a:endParaRPr lang="de-DE" dirty="0"/>
          </a:p>
          <a:p>
            <a:r>
              <a:rPr lang="de-AT" dirty="0"/>
              <a:t> "</a:t>
            </a:r>
            <a:r>
              <a:rPr lang="de-AT" dirty="0" err="1"/>
              <a:t>Participants</a:t>
            </a:r>
            <a:r>
              <a:rPr lang="de-AT" dirty="0"/>
              <a:t>": [</a:t>
            </a:r>
            <a:endParaRPr lang="de-DE" dirty="0"/>
          </a:p>
          <a:p>
            <a:r>
              <a:rPr lang="de-AT" dirty="0"/>
              <a:t>	{</a:t>
            </a:r>
            <a:endParaRPr lang="de-DE" dirty="0"/>
          </a:p>
          <a:p>
            <a:r>
              <a:rPr lang="de-AT" dirty="0"/>
              <a:t>	 "Name": "xx"</a:t>
            </a:r>
            <a:endParaRPr lang="de-DE" dirty="0"/>
          </a:p>
          <a:p>
            <a:r>
              <a:rPr lang="de-AT" dirty="0"/>
              <a:t>	}</a:t>
            </a:r>
            <a:endParaRPr lang="de-DE" dirty="0"/>
          </a:p>
          <a:p>
            <a:r>
              <a:rPr lang="de-AT" dirty="0"/>
              <a:t>    ]</a:t>
            </a:r>
            <a:endParaRPr lang="de-DE" dirty="0"/>
          </a:p>
          <a:p>
            <a:r>
              <a:rPr lang="de-AT" dirty="0"/>
              <a:t>}</a:t>
            </a:r>
            <a:r>
              <a:rPr lang="de-DE" dirty="0"/>
              <a:t>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74567" y="2721685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/>
              <a:t>BlogEntity.json</a:t>
            </a:r>
            <a:endParaRPr lang="de-DE" dirty="0"/>
          </a:p>
          <a:p>
            <a:r>
              <a:rPr lang="de-AT" dirty="0"/>
              <a:t>{</a:t>
            </a:r>
            <a:endParaRPr lang="de-DE" dirty="0"/>
          </a:p>
          <a:p>
            <a:r>
              <a:rPr lang="de-AT" dirty="0"/>
              <a:t> "Title": "xx",</a:t>
            </a:r>
            <a:endParaRPr lang="de-DE" dirty="0"/>
          </a:p>
          <a:p>
            <a:r>
              <a:rPr lang="de-AT" dirty="0"/>
              <a:t> "Text": "xx",</a:t>
            </a:r>
            <a:endParaRPr lang="de-DE" dirty="0"/>
          </a:p>
          <a:p>
            <a:r>
              <a:rPr lang="de-AT" dirty="0"/>
              <a:t> "</a:t>
            </a:r>
            <a:r>
              <a:rPr lang="de-AT" dirty="0" err="1"/>
              <a:t>Author</a:t>
            </a:r>
            <a:r>
              <a:rPr lang="de-AT" dirty="0"/>
              <a:t>": "xx",</a:t>
            </a:r>
            <a:endParaRPr lang="de-DE" dirty="0"/>
          </a:p>
          <a:p>
            <a:r>
              <a:rPr lang="de-AT" dirty="0"/>
              <a:t> "Date": "xx",</a:t>
            </a:r>
            <a:endParaRPr lang="de-DE" dirty="0"/>
          </a:p>
          <a:p>
            <a:r>
              <a:rPr lang="de-AT" dirty="0"/>
              <a:t> "</a:t>
            </a:r>
            <a:r>
              <a:rPr lang="de-AT" dirty="0" err="1"/>
              <a:t>GroupID</a:t>
            </a:r>
            <a:r>
              <a:rPr lang="de-AT" dirty="0"/>
              <a:t>": "xx"	</a:t>
            </a:r>
            <a:endParaRPr lang="de-DE" dirty="0"/>
          </a:p>
          <a:p>
            <a:r>
              <a:rPr lang="de-AT" dirty="0"/>
              <a:t>}</a:t>
            </a:r>
            <a:r>
              <a:rPr lang="de-DE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688052" y="2721686"/>
            <a:ext cx="2133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/>
              <a:t>Comment.json</a:t>
            </a:r>
            <a:endParaRPr lang="de-DE" dirty="0"/>
          </a:p>
          <a:p>
            <a:r>
              <a:rPr lang="de-AT" dirty="0"/>
              <a:t>{</a:t>
            </a:r>
            <a:endParaRPr lang="de-DE" dirty="0"/>
          </a:p>
          <a:p>
            <a:r>
              <a:rPr lang="de-AT" dirty="0"/>
              <a:t> "</a:t>
            </a:r>
            <a:r>
              <a:rPr lang="de-AT" dirty="0" err="1"/>
              <a:t>BlogEntityID</a:t>
            </a:r>
            <a:r>
              <a:rPr lang="de-AT" dirty="0"/>
              <a:t>": "xx",</a:t>
            </a:r>
            <a:endParaRPr lang="de-DE" dirty="0"/>
          </a:p>
          <a:p>
            <a:r>
              <a:rPr lang="de-AT" dirty="0"/>
              <a:t> "Text": "xx",</a:t>
            </a:r>
            <a:endParaRPr lang="de-DE" dirty="0"/>
          </a:p>
          <a:p>
            <a:r>
              <a:rPr lang="de-AT" dirty="0"/>
              <a:t> "</a:t>
            </a:r>
            <a:r>
              <a:rPr lang="de-AT" dirty="0" err="1"/>
              <a:t>Author</a:t>
            </a:r>
            <a:r>
              <a:rPr lang="de-AT" dirty="0"/>
              <a:t>": "xx",</a:t>
            </a:r>
            <a:endParaRPr lang="de-DE" dirty="0"/>
          </a:p>
          <a:p>
            <a:r>
              <a:rPr lang="de-AT" dirty="0"/>
              <a:t> "Date": "xx"</a:t>
            </a:r>
            <a:endParaRPr lang="de-DE" dirty="0"/>
          </a:p>
          <a:p>
            <a:r>
              <a:rPr lang="de-AT" dirty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30053"/>
              </p:ext>
            </p:extLst>
          </p:nvPr>
        </p:nvGraphicFramePr>
        <p:xfrm>
          <a:off x="1096963" y="1846263"/>
          <a:ext cx="10057317" cy="456846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88665"/>
                <a:gridCol w="783453"/>
                <a:gridCol w="1787881"/>
                <a:gridCol w="1807970"/>
                <a:gridCol w="4389348"/>
              </a:tblGrid>
              <a:tr h="25410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Pfad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Methode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Statuscode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Parameter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Beschreibung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</a:tr>
              <a:tr h="52614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/</a:t>
                      </a:r>
                      <a:r>
                        <a:rPr lang="de-AT" sz="1200" dirty="0" err="1">
                          <a:effectLst/>
                        </a:rPr>
                        <a:t>addUser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POST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200=OK</a:t>
                      </a:r>
                      <a:br>
                        <a:rPr lang="de-AT" sz="1200">
                          <a:effectLst/>
                        </a:rPr>
                      </a:br>
                      <a:r>
                        <a:rPr lang="de-AT" sz="1200">
                          <a:effectLst/>
                        </a:rPr>
                        <a:t>500=InternalServerError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Eingabe:User.json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 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Anlegen eines neuen Benutzers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</a:tr>
              <a:tr h="6313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/login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POST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200=OK</a:t>
                      </a:r>
                      <a:br>
                        <a:rPr lang="de-AT" sz="1200" dirty="0">
                          <a:effectLst/>
                        </a:rPr>
                      </a:br>
                      <a:r>
                        <a:rPr lang="de-AT" sz="1200" dirty="0">
                          <a:effectLst/>
                        </a:rPr>
                        <a:t>401=</a:t>
                      </a:r>
                      <a:r>
                        <a:rPr lang="de-AT" sz="1200" dirty="0" err="1">
                          <a:effectLst/>
                        </a:rPr>
                        <a:t>Unauthorized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Eingabe: User.json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Login des übergebenen Benutzers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</a:tr>
              <a:tr h="31568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/listUsers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POST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200=OK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Rückgabe: Users.json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Auflistung aller User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</a:tr>
              <a:tr h="42091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/addGroup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POST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200=OK</a:t>
                      </a:r>
                      <a:br>
                        <a:rPr lang="de-AT" sz="1200">
                          <a:effectLst/>
                        </a:rPr>
                      </a:br>
                      <a:r>
                        <a:rPr lang="de-AT" sz="1200">
                          <a:effectLst/>
                        </a:rPr>
                        <a:t>401=Unauthorized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Eingabe:Group.json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Anlegen einer neuen Gruppe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</a:tr>
              <a:tr h="42091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/</a:t>
                      </a:r>
                      <a:r>
                        <a:rPr lang="de-AT" sz="1200" dirty="0" err="1">
                          <a:effectLst/>
                        </a:rPr>
                        <a:t>listGroups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GET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404=NotFound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Rückgabe: Groups.json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Auflistung aller Gruppen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</a:tr>
              <a:tr h="52614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/createBlogentity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POST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200=OK</a:t>
                      </a:r>
                      <a:endParaRPr lang="de-D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401=Unauthorized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Eingabe: BlogEntity.json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Neuen Blogeintrag erstellen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</a:tr>
              <a:tr h="52614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/getBlogEntities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POST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404=NotFound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Rückgabe: BlogEntities.json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Alle Blogeinträge auflisten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</a:tr>
              <a:tr h="94705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/addComment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>
                          <a:effectLst/>
                        </a:rPr>
                        <a:t>POST</a:t>
                      </a:r>
                      <a:endParaRPr lang="de-DE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200=OK</a:t>
                      </a:r>
                      <a:endParaRPr lang="de-D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401=</a:t>
                      </a:r>
                      <a:r>
                        <a:rPr lang="de-AT" sz="1200" dirty="0" err="1">
                          <a:effectLst/>
                        </a:rPr>
                        <a:t>Unauthorized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Eingabe: </a:t>
                      </a:r>
                      <a:r>
                        <a:rPr lang="de-AT" sz="1200" dirty="0" err="1">
                          <a:effectLst/>
                        </a:rPr>
                        <a:t>Comment.json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AT" sz="1200" dirty="0">
                          <a:effectLst/>
                        </a:rPr>
                        <a:t>Übergebenes Kommentar zu einem Blogeintrag hinzufügen</a:t>
                      </a:r>
                      <a:endParaRPr lang="de-DE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630" marR="4163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REST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20691"/>
              </p:ext>
            </p:extLst>
          </p:nvPr>
        </p:nvGraphicFramePr>
        <p:xfrm>
          <a:off x="1096963" y="1864775"/>
          <a:ext cx="8298828" cy="37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14"/>
                <a:gridCol w="4149414"/>
              </a:tblGrid>
              <a:tr h="368650">
                <a:tc>
                  <a:txBody>
                    <a:bodyPr/>
                    <a:lstStyle/>
                    <a:p>
                      <a:r>
                        <a:rPr lang="de-DE" dirty="0" smtClean="0"/>
                        <a:t>Merkmal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Umsetzung</a:t>
                      </a:r>
                      <a:endParaRPr lang="de-DE" dirty="0"/>
                    </a:p>
                  </a:txBody>
                  <a:tcPr/>
                </a:tc>
              </a:tr>
              <a:tr h="636299">
                <a:tc>
                  <a:txBody>
                    <a:bodyPr/>
                    <a:lstStyle/>
                    <a:p>
                      <a:r>
                        <a:rPr lang="de-DE" dirty="0" smtClean="0"/>
                        <a:t>Ressourcen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Jede Ressource ist einzeln ansprechbar</a:t>
                      </a:r>
                      <a:endParaRPr lang="de-DE" dirty="0"/>
                    </a:p>
                  </a:txBody>
                  <a:tcPr/>
                </a:tc>
              </a:tr>
              <a:tr h="636299">
                <a:tc>
                  <a:txBody>
                    <a:bodyPr/>
                    <a:lstStyle/>
                    <a:p>
                      <a:r>
                        <a:rPr lang="de-DE" dirty="0" smtClean="0"/>
                        <a:t>Adressierbarkeit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URI</a:t>
                      </a:r>
                      <a:r>
                        <a:rPr lang="de-DE" baseline="0" dirty="0" smtClean="0"/>
                        <a:t> teilweise, Parameter im Request</a:t>
                      </a:r>
                      <a:endParaRPr lang="de-DE" dirty="0"/>
                    </a:p>
                  </a:txBody>
                  <a:tcPr/>
                </a:tc>
              </a:tr>
              <a:tr h="368650">
                <a:tc>
                  <a:txBody>
                    <a:bodyPr/>
                    <a:lstStyle/>
                    <a:p>
                      <a:r>
                        <a:rPr lang="de-DE" dirty="0" smtClean="0"/>
                        <a:t>Repräsentation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POST, Ausgabe als JSON</a:t>
                      </a:r>
                      <a:endParaRPr lang="de-DE" dirty="0"/>
                    </a:p>
                  </a:txBody>
                  <a:tcPr/>
                </a:tc>
              </a:tr>
              <a:tr h="368650">
                <a:tc>
                  <a:txBody>
                    <a:bodyPr/>
                    <a:lstStyle/>
                    <a:p>
                      <a:r>
                        <a:rPr lang="de-DE" dirty="0" smtClean="0"/>
                        <a:t>Universelle Schnittstelle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teilweise</a:t>
                      </a:r>
                      <a:endParaRPr lang="de-DE" dirty="0"/>
                    </a:p>
                  </a:txBody>
                  <a:tcPr/>
                </a:tc>
              </a:tr>
              <a:tr h="636299">
                <a:tc>
                  <a:txBody>
                    <a:bodyPr/>
                    <a:lstStyle/>
                    <a:p>
                      <a:r>
                        <a:rPr lang="de-DE" dirty="0" smtClean="0"/>
                        <a:t>Zustandslose 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 Daten werden bei jeder Anfrage übergeben</a:t>
                      </a:r>
                      <a:endParaRPr lang="de-DE" dirty="0"/>
                    </a:p>
                  </a:txBody>
                  <a:tcPr/>
                </a:tc>
              </a:tr>
              <a:tr h="368650">
                <a:tc>
                  <a:txBody>
                    <a:bodyPr/>
                    <a:lstStyle/>
                    <a:p>
                      <a:r>
                        <a:rPr lang="de-DE" dirty="0" smtClean="0"/>
                        <a:t>Caching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Nicht umgesetzt</a:t>
                      </a:r>
                      <a:endParaRPr lang="de-DE" dirty="0"/>
                    </a:p>
                  </a:txBody>
                  <a:tcPr/>
                </a:tc>
              </a:tr>
              <a:tr h="368650">
                <a:tc>
                  <a:txBody>
                    <a:bodyPr/>
                    <a:lstStyle/>
                    <a:p>
                      <a:r>
                        <a:rPr lang="de-DE" dirty="0" smtClean="0"/>
                        <a:t>Hypertext gesteuert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Nicht umgesetzt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0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Mobiler 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Android als gewählte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Für Android 7.1.1 entwickelt und getestet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AndroidStudio</a:t>
            </a:r>
            <a:r>
              <a:rPr lang="de-DE" dirty="0" smtClean="0"/>
              <a:t> entwickelt</a:t>
            </a:r>
          </a:p>
          <a:p>
            <a:r>
              <a:rPr lang="de-DE" dirty="0" smtClean="0"/>
              <a:t>Warum Android?</a:t>
            </a:r>
          </a:p>
          <a:p>
            <a:pPr lvl="1"/>
            <a:r>
              <a:rPr lang="de-DE" dirty="0" smtClean="0"/>
              <a:t>Erfahrung in der Gruppe</a:t>
            </a:r>
          </a:p>
          <a:p>
            <a:pPr lvl="1"/>
            <a:r>
              <a:rPr lang="de-DE" dirty="0" smtClean="0"/>
              <a:t>Java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13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Live-Vorführung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1850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271</Words>
  <Application>Microsoft Macintosh PowerPoint</Application>
  <PresentationFormat>Breitbild</PresentationFormat>
  <Paragraphs>109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Rückblick</vt:lpstr>
      <vt:lpstr>Blog-Service</vt:lpstr>
      <vt:lpstr>Schnittstelle</vt:lpstr>
      <vt:lpstr>Schnittstelle</vt:lpstr>
      <vt:lpstr>Diskussion REST</vt:lpstr>
      <vt:lpstr>Mobiler Client</vt:lpstr>
      <vt:lpstr>Live-Vorführung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Blog-Service</dc:title>
  <dc:creator>9tMBmbctVF@students.jku.at</dc:creator>
  <cp:lastModifiedBy>9tMBmbctVF@students.jku.at</cp:lastModifiedBy>
  <cp:revision>4</cp:revision>
  <dcterms:created xsi:type="dcterms:W3CDTF">2017-01-08T21:28:14Z</dcterms:created>
  <dcterms:modified xsi:type="dcterms:W3CDTF">2017-01-08T21:51:58Z</dcterms:modified>
</cp:coreProperties>
</file>