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5157E4-A3DB-4E8A-A020-1727862C135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75FF16-EDBD-4CBD-8C2F-16BEF678233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7E7273-24F6-4F4D-89E5-4120BF53B9E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64E4FB-CF13-49A7-9654-A6F2FE6CA59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5544675-342A-46F1-878A-194C47B5DC5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075C8D3-CFA3-411C-8A9C-63DA79E3A71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7C279D-D4F1-4931-A59E-204CE19ADE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24FD51-1048-4137-A6C1-17601F7650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AEBE79-F8CA-4460-B394-26C344E1BEA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D495DE2-4929-482E-A8FF-D3AF33A53B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7670972-242A-48D9-8704-60A0A71E90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6B7B70-CEFA-4550-A5C0-95814FA07A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992F94-F3B4-4789-A30C-C519601E38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772D25-E33C-48E5-A9B0-BF61EE801B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C1A8D5-55BD-4239-BBC5-36BDA838CC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CC31B56-23C9-4A3A-9E45-39379373BB7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14CD4A0-874B-444F-B39B-C6AD3B0EFDE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6B1E85-6791-428C-A953-2E11524182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119F38-3E07-48DF-841D-0DF3D3767B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38F557-10D8-42A9-9D3D-EA4077CEF70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DECE15-5071-4004-8CBE-887CE3DB92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B57DD1-79EC-4A68-9329-09B2049479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528D77-CFF7-46C9-9395-5EB8B1A93B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BD1D76-35DC-45AE-A6EC-9CDE700E40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245280"/>
            <a:ext cx="2894040" cy="474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245280"/>
            <a:ext cx="2132280" cy="474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91680B-D6F2-47EA-B21F-A4312C7C822A}" type="slidenum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245280"/>
            <a:ext cx="2132280" cy="474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2438280" y="6172200"/>
            <a:ext cx="4087800" cy="455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705720" y="6172200"/>
            <a:ext cx="1903680" cy="455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r">
              <a:lnSpc>
                <a:spcPct val="100000"/>
              </a:lnSpc>
              <a:spcBef>
                <a:spcPts val="700"/>
              </a:spcBef>
              <a:buNone/>
              <a:defRPr b="0" lang="en-US" sz="1400" spc="-1" strike="noStrike">
                <a:solidFill>
                  <a:srgbClr val="ffffff"/>
                </a:solidFill>
                <a:latin typeface="Tahoma"/>
              </a:defRPr>
            </a:lvl1pPr>
          </a:lstStyle>
          <a:p>
            <a:pPr algn="r">
              <a:lnSpc>
                <a:spcPct val="100000"/>
              </a:lnSpc>
              <a:spcBef>
                <a:spcPts val="700"/>
              </a:spcBef>
              <a:buNone/>
            </a:pPr>
            <a:fld id="{78B20158-3609-4E18-B960-1B2FE72B66B5}" type="slidenum">
              <a:rPr b="0" lang="en-US" sz="1400" spc="-1" strike="noStrike">
                <a:solidFill>
                  <a:srgbClr val="ffffff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685800" y="6172200"/>
            <a:ext cx="1548000" cy="455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hyperlink.test.de/" TargetMode="External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6040" cy="912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http://test.link.de/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280" y="6032520"/>
            <a:ext cx="6399360" cy="747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</a:t>
            </a:r>
            <a:r>
              <a:rPr b="0" lang="en-US" sz="3200" spc="-1" strike="noStrike" u="sng">
                <a:solidFill>
                  <a:srgbClr val="556575"/>
                </a:solidFill>
                <a:uFillTx/>
                <a:latin typeface="Tahoma"/>
                <a:hlinkClick r:id="rId1"/>
              </a:rPr>
              <a:t>Cloud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3240" cy="1065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85800" y="1447920"/>
            <a:ext cx="7923240" cy="4570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http://wurst.salat.de out PPT files as handouts using the </a:t>
            </a:r>
            <a:br>
              <a:rPr sz="3200"/>
            </a:b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>
              <a:rPr sz="3200"/>
            </a:b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10</TotalTime>
  <Application>LibreOffice/7.3.7.2$Linux_X86_64 LibreOffice_project/30$Build-2</Application>
  <AppVersion>15.0000</AppVersion>
  <Words>30</Words>
  <Paragraphs>5</Paragraphs>
  <Company>SCTC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2009-05-06T22:06:09Z</dcterms:created>
  <dc:creator>James Falkofske</dc:creator>
  <dc:description/>
  <dc:language>en-US</dc:language>
  <cp:lastModifiedBy/>
  <dcterms:modified xsi:type="dcterms:W3CDTF">2024-03-27T20:02:58Z</dcterms:modified>
  <cp:revision>10</cp:revision>
  <dc:subject/>
  <dc:title>Sample PowerPoint File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2</vt:i4>
  </property>
</Properties>
</file>