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faa929d3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faa929d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faa929d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faa929d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aa929d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aa929d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aa929d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aa929d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857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“Seguimientos de controles veterinarios”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6675" y="3716150"/>
            <a:ext cx="8520600" cy="11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15"/>
              <a:t>INTEGRANTES: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Fabian Vidal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Lukas Pinto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Álvaro Martínez</a:t>
            </a:r>
            <a:endParaRPr sz="5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15"/>
              <a:t>PROFESORES: 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Manuel García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Eliana Providel</a:t>
            </a:r>
            <a:endParaRPr sz="52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: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450" y="959000"/>
            <a:ext cx="6215875" cy="3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Pantallas front y back end: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6425"/>
            <a:ext cx="3524450" cy="192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125" y="2975654"/>
            <a:ext cx="3250425" cy="210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24347" r="15534" t="0"/>
          <a:stretch/>
        </p:blipFill>
        <p:spPr>
          <a:xfrm>
            <a:off x="6485000" y="955950"/>
            <a:ext cx="2599275" cy="19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28278" r="14219" t="0"/>
          <a:stretch/>
        </p:blipFill>
        <p:spPr>
          <a:xfrm>
            <a:off x="4147275" y="955950"/>
            <a:ext cx="2026575" cy="19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8425" y="3038125"/>
            <a:ext cx="4415343" cy="1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vista web: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5" y="1769425"/>
            <a:ext cx="8839199" cy="186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Relacional: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25" y="1093850"/>
            <a:ext cx="5029669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