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faa929d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faa929d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aa929d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faa929d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aa929d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aa929d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aa929d3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aa929d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faa929d3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faa929d3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aa929d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aa929d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857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“Seguimientos de controles veterinarios”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1175" y="3633525"/>
            <a:ext cx="8520600" cy="11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15"/>
              <a:t>INTEGRANTES: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Fabian Vidal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Lukas Pinto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Álvaro Martínez</a:t>
            </a:r>
            <a:endParaRPr sz="5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15"/>
              <a:t>PROFESORES: 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Manuel García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Eliana Providel</a:t>
            </a:r>
            <a:endParaRPr sz="5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: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50" y="959000"/>
            <a:ext cx="6215875" cy="3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Solución: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1964" l="0" r="0" t="0"/>
          <a:stretch/>
        </p:blipFill>
        <p:spPr>
          <a:xfrm>
            <a:off x="1372450" y="1149925"/>
            <a:ext cx="6826401" cy="3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</a:t>
            </a:r>
            <a:r>
              <a:rPr lang="es"/>
              <a:t> del backend: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375" y="1410250"/>
            <a:ext cx="3930950" cy="2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</a:t>
            </a:r>
            <a:r>
              <a:rPr lang="es"/>
              <a:t> de base de datos: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5" y="1060050"/>
            <a:ext cx="3950250" cy="38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650" y="1060050"/>
            <a:ext cx="4383651" cy="3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2992850"/>
            <a:ext cx="8839201" cy="21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775" y="920475"/>
            <a:ext cx="4957401" cy="1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Relacional: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047200"/>
            <a:ext cx="597789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