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13004800" cy="9753600"/>
  <p:notesSz cx="6797675" cy="9928225"/>
  <p:defaultTextStyle>
    <a:defPPr>
      <a:defRPr lang="de-DE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at Tokmakçi" initials="MT" lastIdx="1" clrIdx="0">
    <p:extLst>
      <p:ext uri="{19B8F6BF-5375-455C-9EA6-DF929625EA0E}">
        <p15:presenceInfo xmlns:p15="http://schemas.microsoft.com/office/powerpoint/2012/main" userId="Murat Tokmakç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00"/>
    <a:srgbClr val="3399FF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99" autoAdjust="0"/>
  </p:normalViewPr>
  <p:slideViewPr>
    <p:cSldViewPr>
      <p:cViewPr>
        <p:scale>
          <a:sx n="75" d="100"/>
          <a:sy n="75" d="100"/>
        </p:scale>
        <p:origin x="216" y="6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52B74-6C48-49CC-850B-50155DE9AFDA}" type="datetimeFigureOut">
              <a:rPr lang="de-DE" smtClean="0"/>
              <a:pPr/>
              <a:t>21.03.2020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54D9A-0A47-4F6A-A4B1-402654B266E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>
                <a:sym typeface="Noteworthy Bold" charset="0"/>
              </a:rPr>
              <a:t>Click to edit Master text styles</a:t>
            </a:r>
          </a:p>
          <a:p>
            <a:pPr lvl="1"/>
            <a:r>
              <a:rPr lang="de-DE">
                <a:sym typeface="Noteworthy Bold" charset="0"/>
              </a:rPr>
              <a:t>Second level</a:t>
            </a:r>
          </a:p>
          <a:p>
            <a:pPr lvl="2"/>
            <a:r>
              <a:rPr lang="de-DE">
                <a:sym typeface="Noteworthy Bold" charset="0"/>
              </a:rPr>
              <a:t>Third level</a:t>
            </a:r>
          </a:p>
          <a:p>
            <a:pPr lvl="3"/>
            <a:r>
              <a:rPr lang="de-DE">
                <a:sym typeface="Noteworthy Bold" charset="0"/>
              </a:rPr>
              <a:t>Fourth level</a:t>
            </a:r>
          </a:p>
          <a:p>
            <a:pPr lvl="4"/>
            <a:r>
              <a:rPr lang="de-DE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946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1pPr>
    <a:lvl2pPr marL="3429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6858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10287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13716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image2-small.jpg"/>
          <p:cNvPicPr>
            <a:picLocks noChangeAspect="1"/>
          </p:cNvPicPr>
          <p:nvPr userDrawn="1"/>
        </p:nvPicPr>
        <p:blipFill rotWithShape="1">
          <a:blip r:embed="rId2" cstate="print"/>
          <a:srcRect l="-386" t="17720" r="1170" b="36349"/>
          <a:stretch/>
        </p:blipFill>
        <p:spPr bwMode="auto">
          <a:xfrm flipH="1">
            <a:off x="-50328" y="-1"/>
            <a:ext cx="13105928" cy="8092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41760" y="8440028"/>
            <a:ext cx="3168352" cy="1125537"/>
          </a:xfrm>
        </p:spPr>
        <p:txBody>
          <a:bodyPr lIns="126435" tIns="72248" rIns="126435" bIns="72248" anchor="t">
            <a:normAutofit fontScale="90000"/>
          </a:bodyPr>
          <a:lstStyle/>
          <a:p>
            <a:pPr algn="l" defTabSz="1300163"/>
            <a:r>
              <a:rPr lang="de-DE" sz="2800" b="1">
                <a:latin typeface="Helvetica" pitchFamily="34" charset="0"/>
                <a:cs typeface="Helvetica" pitchFamily="34" charset="0"/>
                <a:sym typeface="Helvetica" pitchFamily="34" charset="0"/>
              </a:rPr>
              <a:t>Titelmasterformat durch Klicken bearbeiten</a:t>
            </a:r>
            <a:endParaRPr lang="de-DE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248150" y="8358188"/>
            <a:ext cx="0" cy="1023937"/>
          </a:xfrm>
          <a:prstGeom prst="line">
            <a:avLst/>
          </a:prstGeom>
          <a:noFill/>
          <a:ln w="451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3" name="Picture 2" descr="image1.pdf"/>
          <p:cNvPicPr>
            <a:picLocks noChangeAspect="1"/>
          </p:cNvPicPr>
          <p:nvPr userDrawn="1"/>
        </p:nvPicPr>
        <p:blipFill>
          <a:blip r:embed="rId3" cstate="print"/>
          <a:srcRect b="17688"/>
          <a:stretch>
            <a:fillRect/>
          </a:stretch>
        </p:blipFill>
        <p:spPr bwMode="auto">
          <a:xfrm rot="16200000">
            <a:off x="8223795" y="3235325"/>
            <a:ext cx="7880350" cy="16383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84927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1879" y="390525"/>
            <a:ext cx="10532045" cy="16256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1879" y="2276475"/>
            <a:ext cx="10532045" cy="6435725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 indent="-357188" algn="l" defTabSz="1300163" rtl="0" eaLnBrk="1" fontAlgn="base" latinLnBrk="0" hangingPunct="0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defRPr lang="de-DE" sz="18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4pPr>
            <a:lvl5pPr indent="-357188" algn="l" defTabSz="1300163" rtl="0" eaLnBrk="1" fontAlgn="base" latinLnBrk="0" hangingPunct="0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  <a:defRPr lang="de-CH" sz="18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pic>
        <p:nvPicPr>
          <p:cNvPr id="7" name="Picture 3" descr="image1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4538" y="163513"/>
            <a:ext cx="1889125" cy="4762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5" r="22887"/>
          <a:stretch/>
        </p:blipFill>
        <p:spPr bwMode="auto">
          <a:xfrm rot="5400000">
            <a:off x="-4669843" y="4644548"/>
            <a:ext cx="9753603" cy="4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6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1879" y="390525"/>
            <a:ext cx="10532045" cy="16256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pic>
        <p:nvPicPr>
          <p:cNvPr id="9" name="Picture 3" descr="image1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4538" y="163513"/>
            <a:ext cx="1889125" cy="4762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5" r="22887"/>
          <a:stretch/>
        </p:blipFill>
        <p:spPr bwMode="auto">
          <a:xfrm rot="5400000">
            <a:off x="-4669843" y="4644548"/>
            <a:ext cx="9753603" cy="4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Inhaltsplatzhalter 3"/>
          <p:cNvSpPr>
            <a:spLocks noGrp="1"/>
          </p:cNvSpPr>
          <p:nvPr>
            <p:ph sz="half" idx="10"/>
          </p:nvPr>
        </p:nvSpPr>
        <p:spPr>
          <a:xfrm>
            <a:off x="1821880" y="2284512"/>
            <a:ext cx="5040560" cy="6435725"/>
          </a:xfrm>
        </p:spPr>
        <p:txBody>
          <a:bodyPr/>
          <a:lstStyle>
            <a:lvl1pPr marL="0" indent="0">
              <a:buNone/>
              <a:defRPr lang="de-DE" sz="2800" b="1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1pPr>
            <a:lvl2pPr>
              <a:defRPr lang="de-DE" sz="22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2pPr>
            <a:lvl3pPr marL="1133475" indent="-357188">
              <a:defRPr lang="de-DE" sz="2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3pPr>
            <a:lvl4pPr>
              <a:defRPr lang="de-DE" sz="18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4pPr>
            <a:lvl5pPr>
              <a:defRPr lang="de-CH" sz="18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1"/>
          </p:nvPr>
        </p:nvSpPr>
        <p:spPr>
          <a:xfrm>
            <a:off x="7294488" y="2284512"/>
            <a:ext cx="5040560" cy="6435725"/>
          </a:xfrm>
        </p:spPr>
        <p:txBody>
          <a:bodyPr/>
          <a:lstStyle>
            <a:lvl1pPr marL="0" indent="0">
              <a:buNone/>
              <a:defRPr lang="de-DE" sz="2800" b="1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1pPr>
            <a:lvl2pPr>
              <a:defRPr lang="de-DE" sz="22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2pPr>
            <a:lvl3pPr marL="1133475" indent="-357188">
              <a:defRPr lang="de-DE" sz="2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3pPr>
            <a:lvl4pPr>
              <a:defRPr lang="de-DE" sz="18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4pPr>
            <a:lvl5pPr>
              <a:defRPr lang="de-CH" sz="1800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sym typeface="Helvetica Light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849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1879" y="390525"/>
            <a:ext cx="10532045" cy="16256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pic>
        <p:nvPicPr>
          <p:cNvPr id="7" name="Picture 3" descr="image1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4538" y="163513"/>
            <a:ext cx="1889125" cy="4762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5" r="22887"/>
          <a:stretch/>
        </p:blipFill>
        <p:spPr bwMode="auto">
          <a:xfrm rot="5400000">
            <a:off x="-4669843" y="4644548"/>
            <a:ext cx="9753603" cy="4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image1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4538" y="163513"/>
            <a:ext cx="1889125" cy="4762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5" r="22887"/>
          <a:stretch/>
        </p:blipFill>
        <p:spPr bwMode="auto">
          <a:xfrm rot="5400000">
            <a:off x="-4669843" y="4644548"/>
            <a:ext cx="9753603" cy="4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9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1300163" rtl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1300163" rtl="0" fontAlgn="base" hangingPunct="0"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</a:pPr>
            <a:r>
              <a:rPr lang="de-DE" dirty="0">
                <a:sym typeface="Helvetica Light" charset="0"/>
              </a:rPr>
              <a:t>Click </a:t>
            </a:r>
            <a:r>
              <a:rPr lang="de-DE" dirty="0" err="1">
                <a:sym typeface="Helvetica Light" charset="0"/>
              </a:rPr>
              <a:t>to</a:t>
            </a:r>
            <a:r>
              <a:rPr lang="de-DE" dirty="0">
                <a:sym typeface="Helvetica Light" charset="0"/>
              </a:rPr>
              <a:t> </a:t>
            </a:r>
            <a:r>
              <a:rPr lang="de-DE" dirty="0" err="1">
                <a:sym typeface="Helvetica Light" charset="0"/>
              </a:rPr>
              <a:t>edit</a:t>
            </a:r>
            <a:r>
              <a:rPr lang="de-DE" dirty="0">
                <a:sym typeface="Helvetica Light" charset="0"/>
              </a:rPr>
              <a:t> Master </a:t>
            </a:r>
            <a:r>
              <a:rPr lang="de-DE" dirty="0" err="1">
                <a:sym typeface="Helvetica Light" charset="0"/>
              </a:rPr>
              <a:t>text</a:t>
            </a:r>
            <a:r>
              <a:rPr lang="de-DE" dirty="0">
                <a:sym typeface="Helvetica Light" charset="0"/>
              </a:rPr>
              <a:t> </a:t>
            </a:r>
            <a:r>
              <a:rPr lang="de-DE" dirty="0" err="1">
                <a:sym typeface="Helvetica Light" charset="0"/>
              </a:rPr>
              <a:t>styles</a:t>
            </a:r>
            <a:endParaRPr lang="de-DE" dirty="0">
              <a:sym typeface="Helvetica Light" charset="0"/>
            </a:endParaRPr>
          </a:p>
          <a:p>
            <a:pPr marL="714375" lvl="1" indent="-357188" algn="l" defTabSz="1300163" rtl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</a:pPr>
            <a:r>
              <a:rPr lang="de-DE" dirty="0">
                <a:sym typeface="Helvetica Light" charset="0"/>
              </a:rPr>
              <a:t>Second </a:t>
            </a:r>
            <a:r>
              <a:rPr lang="de-DE" dirty="0" err="1">
                <a:sym typeface="Helvetica Light" charset="0"/>
              </a:rPr>
              <a:t>level</a:t>
            </a:r>
            <a:endParaRPr lang="de-DE" dirty="0">
              <a:sym typeface="Helvetica Light" charset="0"/>
            </a:endParaRPr>
          </a:p>
          <a:p>
            <a:pPr marL="1133475" lvl="2" indent="-357188" algn="l" defTabSz="1300163" rtl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</a:pPr>
            <a:r>
              <a:rPr lang="de-DE" dirty="0">
                <a:sym typeface="Helvetica Light" charset="0"/>
              </a:rPr>
              <a:t>Third </a:t>
            </a:r>
            <a:r>
              <a:rPr lang="de-DE" dirty="0" err="1">
                <a:sym typeface="Helvetica Light" charset="0"/>
              </a:rPr>
              <a:t>level</a:t>
            </a:r>
            <a:endParaRPr lang="de-DE" dirty="0">
              <a:sym typeface="Helvetica Light" charset="0"/>
            </a:endParaRPr>
          </a:p>
        </p:txBody>
      </p:sp>
      <p:sp>
        <p:nvSpPr>
          <p:cNvPr id="10" name="Rectangle 5"/>
          <p:cNvSpPr>
            <a:spLocks/>
          </p:cNvSpPr>
          <p:nvPr userDrawn="1"/>
        </p:nvSpPr>
        <p:spPr bwMode="auto">
          <a:xfrm>
            <a:off x="9318625" y="8882063"/>
            <a:ext cx="3035300" cy="6762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126435" tIns="72248" rIns="126435" bIns="72248"/>
          <a:lstStyle/>
          <a:p>
            <a:pPr algn="r" defTabSz="1300163"/>
            <a:fld id="{369AAA92-3B14-47DD-8C83-A14515A0D026}" type="slidenum">
              <a:rPr lang="de-DE" sz="1100" b="1" smtClean="0">
                <a:latin typeface="Arial" pitchFamily="34" charset="0"/>
                <a:cs typeface="Arial" pitchFamily="34" charset="0"/>
                <a:sym typeface="Arial" pitchFamily="34" charset="0"/>
              </a:r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3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2" r:id="rId4"/>
    <p:sldLayoutId id="2147483693" r:id="rId5"/>
  </p:sldLayoutIdLst>
  <p:txStyles>
    <p:titleStyle>
      <a:lvl1pPr algn="ctr" defTabSz="914400" rtl="0" eaLnBrk="1" latinLnBrk="0" hangingPunct="1">
        <a:spcBef>
          <a:spcPct val="0"/>
        </a:spcBef>
        <a:buNone/>
        <a:defRPr lang="de-CH" sz="3900" b="1" kern="1200" dirty="0">
          <a:solidFill>
            <a:srgbClr val="000000"/>
          </a:solidFill>
          <a:latin typeface="Helvetica" pitchFamily="34" charset="0"/>
          <a:ea typeface="+mj-ea"/>
          <a:cs typeface="Helvetica" pitchFamily="34" charset="0"/>
          <a:sym typeface="Helvetica Light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2800" b="1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  <a:sym typeface="Helvetica Light" charset="0"/>
        </a:defRPr>
      </a:lvl1pPr>
      <a:lvl2pPr marL="714375" indent="-357188" algn="l" defTabSz="1300163" rtl="0" eaLnBrk="1" fontAlgn="base" latinLnBrk="0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-"/>
        <a:defRPr lang="de-DE" sz="22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  <a:sym typeface="Helvetica Light" charset="0"/>
        </a:defRPr>
      </a:lvl2pPr>
      <a:lvl3pPr marL="1133475" indent="-357188" algn="l" defTabSz="1300163" rtl="0" eaLnBrk="1" fontAlgn="base" latinLnBrk="0" hangingPunct="1"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-"/>
        <a:defRPr lang="de-DE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  <a:sym typeface="Helvetica Light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8477200"/>
            <a:ext cx="3597275" cy="597843"/>
          </a:xfrm>
        </p:spPr>
        <p:txBody>
          <a:bodyPr lIns="126435" tIns="72248" rIns="126435" bIns="72248" anchor="t">
            <a:normAutofit fontScale="90000"/>
          </a:bodyPr>
          <a:lstStyle/>
          <a:p>
            <a:pPr algn="l" defTabSz="1300163"/>
            <a:r>
              <a:rPr lang="de-DE" sz="2800" dirty="0">
                <a:ea typeface="Helvetica" pitchFamily="34" charset="0"/>
                <a:sym typeface="Helvetica" pitchFamily="34" charset="0"/>
              </a:rPr>
              <a:t>Ping Scanner</a:t>
            </a:r>
            <a:br>
              <a:rPr lang="de-DE" sz="2800" b="1" dirty="0"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rPr>
            </a:br>
            <a:endParaRPr lang="de-DE" dirty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4248150" y="8358188"/>
            <a:ext cx="0" cy="1023937"/>
          </a:xfrm>
          <a:prstGeom prst="line">
            <a:avLst/>
          </a:prstGeom>
          <a:noFill/>
          <a:ln w="451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4556125" y="8493125"/>
            <a:ext cx="7418883" cy="75406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126435" tIns="72248" rIns="126435" bIns="72248"/>
          <a:lstStyle/>
          <a:p>
            <a:pPr algn="l" defTabSz="1300163"/>
            <a:endParaRPr lang="de-DE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4708525" y="8549208"/>
            <a:ext cx="7418883" cy="75406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126435" tIns="72248" rIns="126435" bIns="72248"/>
          <a:lstStyle/>
          <a:p>
            <a:pPr algn="l" defTabSz="1300163"/>
            <a:r>
              <a:rPr lang="de-DE" sz="1900" dirty="0"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rPr>
              <a:t>Eine Präsentation von Dave, Jonas, Lukas und Murat</a:t>
            </a:r>
            <a:endParaRPr lang="de-DE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innen, Person, Mann, suchend enthält.&#10;&#10;Automatisch generierte Beschreibung">
            <a:extLst>
              <a:ext uri="{FF2B5EF4-FFF2-40B4-BE49-F238E27FC236}">
                <a16:creationId xmlns:a16="http://schemas.microsoft.com/office/drawing/2014/main" id="{769C0762-61A4-4B86-90D4-A46E0BD0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2914650"/>
            <a:ext cx="5715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53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uppe, Tisch, Raum enthält.&#10;&#10;Automatisch generierte Beschreibung">
            <a:extLst>
              <a:ext uri="{FF2B5EF4-FFF2-40B4-BE49-F238E27FC236}">
                <a16:creationId xmlns:a16="http://schemas.microsoft.com/office/drawing/2014/main" id="{656A7571-AB7A-4AEC-BCF6-1D73FFE2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8" y="1492424"/>
            <a:ext cx="10830003" cy="67687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2DBCF8C-5072-425D-869C-2D0F72BB4F1A}"/>
              </a:ext>
            </a:extLst>
          </p:cNvPr>
          <p:cNvSpPr txBox="1"/>
          <p:nvPr/>
        </p:nvSpPr>
        <p:spPr>
          <a:xfrm>
            <a:off x="973727" y="844352"/>
            <a:ext cx="2898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#</a:t>
            </a:r>
            <a:r>
              <a:rPr lang="de-CH" dirty="0" err="1"/>
              <a:t>Stay@Home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7305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126435" tIns="72248" rIns="126435" bIns="72248"/>
          <a:lstStyle/>
          <a:p>
            <a:pPr algn="l" defTabSz="1300163"/>
            <a:r>
              <a:rPr lang="de-DE" sz="3900" b="1" dirty="0">
                <a:latin typeface="Helvetica" pitchFamily="34" charset="0"/>
                <a:ea typeface="Helvetica" pitchFamily="34" charset="0"/>
                <a:cs typeface="Helvetica" pitchFamily="34" charset="0"/>
              </a:rPr>
              <a:t>Ping Scanner</a:t>
            </a:r>
          </a:p>
        </p:txBody>
      </p:sp>
      <p:pic>
        <p:nvPicPr>
          <p:cNvPr id="7" name="Grafik 6" descr="Ein Bild, das Zeichnung, Computer enthält.&#10;&#10;Automatisch generierte Beschreibung">
            <a:extLst>
              <a:ext uri="{FF2B5EF4-FFF2-40B4-BE49-F238E27FC236}">
                <a16:creationId xmlns:a16="http://schemas.microsoft.com/office/drawing/2014/main" id="{583E43D3-6EF6-4FAB-99A6-38F858B1F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4" y="2955090"/>
            <a:ext cx="9999422" cy="37364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536E2A8-DC8B-4F1F-86F6-569D3DEB7474}"/>
              </a:ext>
            </a:extLst>
          </p:cNvPr>
          <p:cNvSpPr txBox="1"/>
          <p:nvPr/>
        </p:nvSpPr>
        <p:spPr>
          <a:xfrm>
            <a:off x="741760" y="300678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1. Aufgabenstellung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7D3F50-69EE-4738-AB1B-D2D64E0C75FC}"/>
              </a:ext>
            </a:extLst>
          </p:cNvPr>
          <p:cNvSpPr txBox="1"/>
          <p:nvPr/>
        </p:nvSpPr>
        <p:spPr>
          <a:xfrm>
            <a:off x="4927661" y="265777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 GUI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60EB08-518A-4145-98AF-AF027B7695C9}"/>
              </a:ext>
            </a:extLst>
          </p:cNvPr>
          <p:cNvSpPr txBox="1"/>
          <p:nvPr/>
        </p:nvSpPr>
        <p:spPr>
          <a:xfrm>
            <a:off x="8684320" y="365361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3. Programmablauf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0FCE226-E8F1-4199-838E-A7920AB2E132}"/>
              </a:ext>
            </a:extLst>
          </p:cNvPr>
          <p:cNvSpPr txBox="1"/>
          <p:nvPr/>
        </p:nvSpPr>
        <p:spPr>
          <a:xfrm>
            <a:off x="7870552" y="529110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4. Resultat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7E8978-4272-4183-B6CD-587AF919BF28}"/>
              </a:ext>
            </a:extLst>
          </p:cNvPr>
          <p:cNvSpPr/>
          <p:nvPr/>
        </p:nvSpPr>
        <p:spPr>
          <a:xfrm>
            <a:off x="5326853" y="6342514"/>
            <a:ext cx="235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5. Ausblick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7802FE0B-8CAE-4064-B9A3-A8D9BDFD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879" y="390525"/>
            <a:ext cx="10532045" cy="1625600"/>
          </a:xfrm>
        </p:spPr>
        <p:txBody>
          <a:bodyPr lIns="126435" tIns="72248" rIns="126435" bIns="72248"/>
          <a:lstStyle/>
          <a:p>
            <a:pPr algn="l" defTabSz="1300163"/>
            <a:r>
              <a:rPr lang="de-DE" sz="3900" b="1" dirty="0">
                <a:latin typeface="Helvetica" pitchFamily="34" charset="0"/>
                <a:ea typeface="Helvetica" pitchFamily="34" charset="0"/>
                <a:cs typeface="Helvetica" pitchFamily="34" charset="0"/>
              </a:rPr>
              <a:t>1. Aufgabenstellung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531FF9-0E71-4C0A-8FBE-5283ED261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1879" y="2276475"/>
            <a:ext cx="10532045" cy="6435725"/>
          </a:xfrm>
        </p:spPr>
        <p:txBody>
          <a:bodyPr lIns="126435" tIns="72248" rIns="126435" bIns="72248" anchor="t">
            <a:normAutofit/>
          </a:bodyPr>
          <a:lstStyle/>
          <a:p>
            <a:pPr defTabSz="1300163">
              <a:spcBef>
                <a:spcPts val="1800"/>
              </a:spcBef>
              <a:buClr>
                <a:srgbClr val="000000"/>
              </a:buClr>
            </a:pPr>
            <a:r>
              <a:rPr lang="de-DE" dirty="0"/>
              <a:t>Programmiersprache</a:t>
            </a:r>
          </a:p>
          <a:p>
            <a:pPr lvl="1" defTabSz="1300163">
              <a:spcBef>
                <a:spcPts val="1800"/>
              </a:spcBef>
              <a:buClr>
                <a:srgbClr val="000000"/>
              </a:buClr>
            </a:pPr>
            <a:r>
              <a:rPr lang="de-DE" dirty="0"/>
              <a:t>Java</a:t>
            </a:r>
          </a:p>
          <a:p>
            <a:pPr defTabSz="1300163">
              <a:buClr>
                <a:srgbClr val="000000"/>
              </a:buClr>
            </a:pPr>
            <a:r>
              <a:rPr lang="de-DE" dirty="0"/>
              <a:t>Funktion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Scannen von vorgegebenen IP Ranges (/24, /16, /8)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Ausgabe von antwortgebenden Zielen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Hostname Auflösung auf Wunsch</a:t>
            </a:r>
          </a:p>
          <a:p>
            <a:pPr defTabSz="1300163">
              <a:buClr>
                <a:srgbClr val="000000"/>
              </a:buClr>
            </a:pPr>
            <a:r>
              <a:rPr lang="de-DE" dirty="0"/>
              <a:t>GUI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Das GUI soll verständlich und benutzerfreundlich sein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User soll mit einem Knopf die Suche starten können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Ausgabe von antwortgebenden Zielen</a:t>
            </a:r>
          </a:p>
        </p:txBody>
      </p:sp>
    </p:spTree>
    <p:extLst>
      <p:ext uri="{BB962C8B-B14F-4D97-AF65-F5344CB8AC3E}">
        <p14:creationId xmlns:p14="http://schemas.microsoft.com/office/powerpoint/2010/main" val="1570602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126435" tIns="72248" rIns="126435" bIns="72248"/>
          <a:lstStyle/>
          <a:p>
            <a:pPr algn="l" defTabSz="1300163"/>
            <a:r>
              <a:rPr lang="de-DE" sz="3900" b="1" dirty="0">
                <a:latin typeface="Helvetica" pitchFamily="34" charset="0"/>
                <a:ea typeface="Helvetica" pitchFamily="34" charset="0"/>
                <a:cs typeface="Helvetica" pitchFamily="34" charset="0"/>
              </a:rPr>
              <a:t>2. GUI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D9B810-FF92-42F7-BAB5-CF4EB06181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44" y="2016125"/>
            <a:ext cx="10009112" cy="68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2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7802FE0B-8CAE-4064-B9A3-A8D9BDFD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879" y="390525"/>
            <a:ext cx="10532045" cy="1625600"/>
          </a:xfrm>
        </p:spPr>
        <p:txBody>
          <a:bodyPr lIns="126435" tIns="72248" rIns="126435" bIns="72248"/>
          <a:lstStyle/>
          <a:p>
            <a:pPr defTabSz="1300163"/>
            <a:r>
              <a:rPr lang="de-DE" dirty="0">
                <a:ea typeface="Helvetica" pitchFamily="34" charset="0"/>
              </a:rPr>
              <a:t>2. GUI</a:t>
            </a:r>
            <a:endParaRPr lang="de-DE" sz="3900" b="1" dirty="0">
              <a:latin typeface="Helvetica" pitchFamily="34" charset="0"/>
              <a:ea typeface="Helvetica" pitchFamily="34" charset="0"/>
              <a:cs typeface="Helvetica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D6E4EA-AB9A-45BB-B15D-9AF832C50D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20" y="1636440"/>
            <a:ext cx="8640960" cy="72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561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126435" tIns="72248" rIns="126435" bIns="72248"/>
          <a:lstStyle/>
          <a:p>
            <a:pPr algn="l" defTabSz="1300163"/>
            <a:r>
              <a:rPr lang="de-DE" sz="3900" b="1" dirty="0">
                <a:latin typeface="Helvetica" pitchFamily="34" charset="0"/>
                <a:ea typeface="Helvetica" pitchFamily="34" charset="0"/>
                <a:cs typeface="Helvetica" pitchFamily="34" charset="0"/>
              </a:rPr>
              <a:t>3. Programmablauf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17766E-8C5A-46C8-98C5-1EF6EDBAF5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7" y="2870398"/>
            <a:ext cx="11841086" cy="40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8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7802FE0B-8CAE-4064-B9A3-A8D9BDFD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879" y="390525"/>
            <a:ext cx="10532045" cy="1625600"/>
          </a:xfrm>
        </p:spPr>
        <p:txBody>
          <a:bodyPr lIns="126435" tIns="72248" rIns="126435" bIns="72248"/>
          <a:lstStyle/>
          <a:p>
            <a:pPr defTabSz="1300163"/>
            <a:r>
              <a:rPr lang="de-DE" dirty="0">
                <a:ea typeface="Helvetica" pitchFamily="34" charset="0"/>
              </a:rPr>
              <a:t>3. Programmablauf</a:t>
            </a:r>
            <a:endParaRPr lang="de-DE" sz="3900" b="1" dirty="0">
              <a:latin typeface="Helvetica" pitchFamily="34" charset="0"/>
              <a:ea typeface="Helvetica" pitchFamily="34" charset="0"/>
              <a:cs typeface="Helvetica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64EDD2-5B43-443E-B867-F1459571A7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5" y="2378189"/>
            <a:ext cx="11282910" cy="4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8179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7802FE0B-8CAE-4064-B9A3-A8D9BDFD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879" y="390525"/>
            <a:ext cx="10532045" cy="1625600"/>
          </a:xfrm>
        </p:spPr>
        <p:txBody>
          <a:bodyPr lIns="126435" tIns="72248" rIns="126435" bIns="72248"/>
          <a:lstStyle/>
          <a:p>
            <a:pPr algn="l" defTabSz="1300163"/>
            <a:r>
              <a:rPr lang="de-DE" sz="3900" b="1" dirty="0">
                <a:latin typeface="Helvetica" pitchFamily="34" charset="0"/>
                <a:ea typeface="Helvetica" pitchFamily="34" charset="0"/>
                <a:cs typeface="Helvetica" pitchFamily="34" charset="0"/>
              </a:rPr>
              <a:t>4. Resultat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718399F-3888-4DD6-A83A-084809F87C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t="17089" r="65661" b="29597"/>
          <a:stretch/>
        </p:blipFill>
        <p:spPr bwMode="auto">
          <a:xfrm>
            <a:off x="654572" y="1780456"/>
            <a:ext cx="6556682" cy="7095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7A26CD-D222-4681-B310-2244663A449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0" t="17583" r="15139" b="28957"/>
          <a:stretch/>
        </p:blipFill>
        <p:spPr bwMode="auto">
          <a:xfrm>
            <a:off x="7510512" y="1780456"/>
            <a:ext cx="5089227" cy="6868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603226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7802FE0B-8CAE-4064-B9A3-A8D9BDFD5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879" y="390525"/>
            <a:ext cx="10532045" cy="1625600"/>
          </a:xfrm>
        </p:spPr>
        <p:txBody>
          <a:bodyPr lIns="126435" tIns="72248" rIns="126435" bIns="72248"/>
          <a:lstStyle/>
          <a:p>
            <a:pPr algn="l" defTabSz="1300163"/>
            <a:r>
              <a:rPr lang="de-DE" dirty="0">
                <a:ea typeface="Helvetica" pitchFamily="34" charset="0"/>
              </a:rPr>
              <a:t>5. Ausblick</a:t>
            </a:r>
            <a:endParaRPr lang="de-DE" sz="3900" b="1" dirty="0">
              <a:latin typeface="Helvetica" pitchFamily="34" charset="0"/>
              <a:ea typeface="Helvetica" pitchFamily="34" charset="0"/>
              <a:cs typeface="Helvetica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531FF9-0E71-4C0A-8FBE-5283ED261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1879" y="2276475"/>
            <a:ext cx="10532045" cy="6435725"/>
          </a:xfrm>
        </p:spPr>
        <p:txBody>
          <a:bodyPr lIns="126435" tIns="72248" rIns="126435" bIns="72248" anchor="t">
            <a:normAutofit/>
          </a:bodyPr>
          <a:lstStyle/>
          <a:p>
            <a:pPr defTabSz="1300163">
              <a:spcBef>
                <a:spcPts val="1800"/>
              </a:spcBef>
              <a:buClr>
                <a:srgbClr val="000000"/>
              </a:buClr>
            </a:pPr>
            <a:r>
              <a:rPr lang="de-DE" dirty="0"/>
              <a:t>Beliebige Subnetzabfrage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Aktuell </a:t>
            </a:r>
            <a:r>
              <a:rPr lang="de-DE" dirty="0" err="1"/>
              <a:t>gemäss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nur /24, /16, /8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Frei wählbar, /26, /17, /4</a:t>
            </a:r>
          </a:p>
          <a:p>
            <a:pPr defTabSz="1300163">
              <a:buClr>
                <a:srgbClr val="000000"/>
              </a:buClr>
            </a:pPr>
            <a:r>
              <a:rPr lang="de-DE" dirty="0"/>
              <a:t>Ausgabe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Externe Datei</a:t>
            </a:r>
          </a:p>
          <a:p>
            <a:pPr lvl="1">
              <a:spcBef>
                <a:spcPts val="1800"/>
              </a:spcBef>
            </a:pPr>
            <a:r>
              <a:rPr lang="de-DE" dirty="0" err="1"/>
              <a:t>csv</a:t>
            </a:r>
            <a:endParaRPr lang="de-DE" dirty="0"/>
          </a:p>
          <a:p>
            <a:pPr defTabSz="1300163">
              <a:buClr>
                <a:srgbClr val="000000"/>
              </a:buClr>
            </a:pPr>
            <a:r>
              <a:rPr lang="de-DE" dirty="0"/>
              <a:t>Performance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Abfrage dauert relativ lange</a:t>
            </a:r>
          </a:p>
          <a:p>
            <a:pPr lvl="1">
              <a:spcBef>
                <a:spcPts val="180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4472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 leer.pptx" id="{B5C4793D-9F0D-498C-8720-51F7F3450A23}" vid="{314F8F8E-B7B2-406A-AF65-FE04BE1F440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TEKO_Vorlage_Präsentation</Template>
  <TotalTime>0</TotalTime>
  <Words>134</Words>
  <Application>Microsoft Office PowerPoint</Application>
  <PresentationFormat>Benutzerdefiniert</PresentationFormat>
  <Paragraphs>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Helvetica</vt:lpstr>
      <vt:lpstr>Helvetica Light</vt:lpstr>
      <vt:lpstr>Noteworthy Bold</vt:lpstr>
      <vt:lpstr>1_Benutzerdefiniertes Design</vt:lpstr>
      <vt:lpstr>Ping Scanner </vt:lpstr>
      <vt:lpstr>Ping Scanner</vt:lpstr>
      <vt:lpstr>1. Aufgabenstellung</vt:lpstr>
      <vt:lpstr>2. GUI</vt:lpstr>
      <vt:lpstr>2. GUI</vt:lpstr>
      <vt:lpstr>3. Programmablauf</vt:lpstr>
      <vt:lpstr>3. Programmablauf</vt:lpstr>
      <vt:lpstr>4. Resultat</vt:lpstr>
      <vt:lpstr>5. Ausblick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Marianne</dc:creator>
  <cp:lastModifiedBy>Murat Tokmakçi</cp:lastModifiedBy>
  <cp:revision>9</cp:revision>
  <cp:lastPrinted>2013-03-28T14:53:44Z</cp:lastPrinted>
  <dcterms:created xsi:type="dcterms:W3CDTF">2016-10-19T09:38:06Z</dcterms:created>
  <dcterms:modified xsi:type="dcterms:W3CDTF">2020-03-21T11:32:49Z</dcterms:modified>
</cp:coreProperties>
</file>