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289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06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718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57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956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1556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46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08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15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597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61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928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39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00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9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29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94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DB41-86D6-4563-B3B9-6783916584A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0E1E-B0F1-4171-9866-C2359F955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626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4A21-981A-40A0-9054-8A3E869B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fitlink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473876-6F14-47D3-AF55-63D6FD237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Leonardo Almeida (102536), Luís Afonso (104171), Diogo Oliveira Magalhães (102470), Igor </a:t>
            </a:r>
            <a:r>
              <a:rPr lang="pt-PT" dirty="0" err="1"/>
              <a:t>Lordello</a:t>
            </a:r>
            <a:r>
              <a:rPr lang="pt-PT" dirty="0"/>
              <a:t> (101063)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612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4786C-2A08-45D7-8670-320444DF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Transformação digital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2D6DDE-67A1-483E-8878-2A9CBFF4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pt-PT" dirty="0"/>
              <a:t>A nossa app veio para inovar a forma que as pessoas se exercitam. Seja em casa, por conta de não ter tempo de ir a um ginásio, seja numa hotel durante uma viagem à trabalho, a </a:t>
            </a:r>
            <a:r>
              <a:rPr lang="pt-PT" dirty="0" err="1"/>
              <a:t>FitLink</a:t>
            </a:r>
            <a:r>
              <a:rPr lang="pt-PT" dirty="0"/>
              <a:t> viabiliza que seus utilizadores se exercitem de qualquer lugar, precisando apenas de um smartphone. </a:t>
            </a:r>
          </a:p>
          <a:p>
            <a:pPr algn="l" fontAlgn="base"/>
            <a:r>
              <a:rPr lang="pt-PT" dirty="0"/>
              <a:t>A app também permite que os utilizadores que já frequentam ginásios possam se guiar 100% pelo smartphone</a:t>
            </a:r>
          </a:p>
          <a:p>
            <a:pPr algn="l" fontAlgn="base"/>
            <a:r>
              <a:rPr lang="pt-PT" dirty="0"/>
              <a:t>Há também a possibilidade de contratar um </a:t>
            </a:r>
            <a:r>
              <a:rPr lang="pt-PT" dirty="0" err="1"/>
              <a:t>Personal</a:t>
            </a:r>
            <a:r>
              <a:rPr lang="pt-PT" dirty="0"/>
              <a:t> </a:t>
            </a:r>
            <a:r>
              <a:rPr lang="pt-PT" dirty="0" err="1"/>
              <a:t>Trainer</a:t>
            </a:r>
            <a:r>
              <a:rPr lang="pt-PT" dirty="0"/>
              <a:t> à distância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0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18D23-9E9D-4C32-8AF1-DA114E83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1B5DAC-CDBC-45F9-AF31-805BCBB3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é?</a:t>
            </a:r>
          </a:p>
          <a:p>
            <a:r>
              <a:rPr lang="pt-PT" dirty="0"/>
              <a:t>Para que serve?</a:t>
            </a:r>
          </a:p>
          <a:p>
            <a:r>
              <a:rPr lang="pt-PT" dirty="0"/>
              <a:t>Quais as outras alternativas?</a:t>
            </a:r>
          </a:p>
        </p:txBody>
      </p:sp>
    </p:spTree>
    <p:extLst>
      <p:ext uri="{BB962C8B-B14F-4D97-AF65-F5344CB8AC3E}">
        <p14:creationId xmlns:p14="http://schemas.microsoft.com/office/powerpoint/2010/main" val="338520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17D57-301D-46F5-97A4-CC15A171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9E2532-6CD8-493F-80D3-ED8E11B4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Propõe-se a utilização de um servidor utilizando a tecnologia 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NodeJS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para receber os dados das aplicações da 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FitLink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, uma vez que esta tecnologia, já matura, é utilizada em várias outras empresas reconhecidas globalmente, tais como o Twitter</a:t>
            </a:r>
          </a:p>
          <a:p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Para a criação da aplicação foi usado a ferramenta da MIT, a App Inventor. No entanto sugere-se a utilização de uma linguagem de programação como 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Kotlin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, de modo a construir-se uma aplicação mais robusta.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897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E6C68-F3B0-4644-A6F0-566067DE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dirty="0"/>
              <a:t>Incremento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D25675-DD13-471C-B099-D3BA3BFF8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567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35E326-2010-454E-8C82-30DDAEB4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pt-PT" sz="2200" dirty="0"/>
              <a:t>Permite o treino da condição física sem a necessidade de deslocamento, eliminando assim problemas de incompatibilidade de horário;</a:t>
            </a:r>
          </a:p>
          <a:p>
            <a:r>
              <a:rPr lang="pt-PT" sz="2200" dirty="0"/>
              <a:t>Possibilita um treino personalizado que depende do objetivo do utilizador e qual/quais partes do corpo quer treinar;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0E836C-A6C8-4B6A-B854-0183DED2D80E}"/>
              </a:ext>
            </a:extLst>
          </p:cNvPr>
          <p:cNvSpPr txBox="1"/>
          <p:nvPr/>
        </p:nvSpPr>
        <p:spPr>
          <a:xfrm>
            <a:off x="1405557" y="5601494"/>
            <a:ext cx="4133850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Imagem: Desporto em casa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BCDB04-4DF7-44C6-B8A7-F697503F567F}"/>
              </a:ext>
            </a:extLst>
          </p:cNvPr>
          <p:cNvSpPr txBox="1"/>
          <p:nvPr/>
        </p:nvSpPr>
        <p:spPr>
          <a:xfrm>
            <a:off x="3907227" y="6122251"/>
            <a:ext cx="445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(slide da primeira apresentação)</a:t>
            </a:r>
          </a:p>
        </p:txBody>
      </p:sp>
    </p:spTree>
    <p:extLst>
      <p:ext uri="{BB962C8B-B14F-4D97-AF65-F5344CB8AC3E}">
        <p14:creationId xmlns:p14="http://schemas.microsoft.com/office/powerpoint/2010/main" val="181254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6E6C68-F3B0-4644-A6F0-566067DE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PT" sz="2800" dirty="0"/>
              <a:t>Incremento</a:t>
            </a:r>
            <a:endParaRPr lang="pt-PT" sz="25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35E326-2010-454E-8C82-30DDAEB4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75" y="1928813"/>
            <a:ext cx="4459287" cy="3965046"/>
          </a:xfrm>
        </p:spPr>
        <p:txBody>
          <a:bodyPr>
            <a:normAutofit/>
          </a:bodyPr>
          <a:lstStyle/>
          <a:p>
            <a:r>
              <a:rPr lang="pt-PT" sz="2000" dirty="0"/>
              <a:t>Através da rede de </a:t>
            </a:r>
            <a:r>
              <a:rPr lang="pt-PT" sz="2000" i="1" dirty="0" err="1"/>
              <a:t>personal</a:t>
            </a:r>
            <a:r>
              <a:rPr lang="pt-PT" sz="2000" i="1" dirty="0"/>
              <a:t> </a:t>
            </a:r>
            <a:r>
              <a:rPr lang="pt-PT" sz="2000" i="1" dirty="0" err="1"/>
              <a:t>trainers</a:t>
            </a:r>
            <a:r>
              <a:rPr lang="pt-PT" sz="2000" dirty="0"/>
              <a:t>, o utilizador consegue um acompanhamento à distância e constante, caso opte por o fazer;</a:t>
            </a:r>
          </a:p>
          <a:p>
            <a:r>
              <a:rPr lang="pt-PT" sz="2000" dirty="0"/>
              <a:t>Permite criar uma comunidade de pessoas com objetivos semelhantes que podem comunicar entre si e desta forma favorece a entreajuda.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704639-FE6F-4288-B6B2-E18F17E03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0930"/>
            <a:ext cx="5456279" cy="37511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3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6F40C1D-4CDD-490F-AC7B-33C4FDA0CA72}"/>
              </a:ext>
            </a:extLst>
          </p:cNvPr>
          <p:cNvSpPr txBox="1"/>
          <p:nvPr/>
        </p:nvSpPr>
        <p:spPr>
          <a:xfrm>
            <a:off x="6666706" y="5437188"/>
            <a:ext cx="445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Imagem: Representação de uma comunidade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0FC62AA-6E88-4895-AFC1-588FD14F54FB}"/>
              </a:ext>
            </a:extLst>
          </p:cNvPr>
          <p:cNvSpPr txBox="1"/>
          <p:nvPr/>
        </p:nvSpPr>
        <p:spPr>
          <a:xfrm>
            <a:off x="3907227" y="6122251"/>
            <a:ext cx="445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(slide da primeira apresentação)</a:t>
            </a:r>
          </a:p>
        </p:txBody>
      </p:sp>
    </p:spTree>
    <p:extLst>
      <p:ext uri="{BB962C8B-B14F-4D97-AF65-F5344CB8AC3E}">
        <p14:creationId xmlns:p14="http://schemas.microsoft.com/office/powerpoint/2010/main" val="360595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FC401-CDB2-4D43-8637-F88383EF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Lições aprendidas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78A885-E43A-439D-9D19-585EDE83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Existe um plano de execução e organização de ideias</a:t>
            </a:r>
          </a:p>
          <a:p>
            <a:r>
              <a:rPr lang="pt-PT" dirty="0"/>
              <a:t>Difícil fazer algumas mudanças</a:t>
            </a:r>
          </a:p>
          <a:p>
            <a:r>
              <a:rPr lang="pt-PT" dirty="0"/>
              <a:t>Trabalho em grupo</a:t>
            </a:r>
          </a:p>
          <a:p>
            <a:r>
              <a:rPr lang="pt-PT" dirty="0"/>
              <a:t>Dependemos uns dos outros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5881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153</TotalTime>
  <Words>335</Words>
  <Application>Microsoft Office PowerPoint</Application>
  <PresentationFormat>Ecrã Panorâmico</PresentationFormat>
  <Paragraphs>28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Whitney</vt:lpstr>
      <vt:lpstr>Circuito</vt:lpstr>
      <vt:lpstr>fitlink</vt:lpstr>
      <vt:lpstr>Transformação digital</vt:lpstr>
      <vt:lpstr>Produto</vt:lpstr>
      <vt:lpstr>Arquitetura</vt:lpstr>
      <vt:lpstr>Incremento</vt:lpstr>
      <vt:lpstr>Incremento</vt:lpstr>
      <vt:lpstr>Lições aprendidas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fitlink</dc:title>
  <dc:creator>Leonardo Almeida</dc:creator>
  <cp:lastModifiedBy>Leonardo Almeida</cp:lastModifiedBy>
  <cp:revision>9</cp:revision>
  <dcterms:created xsi:type="dcterms:W3CDTF">2021-01-19T15:55:01Z</dcterms:created>
  <dcterms:modified xsi:type="dcterms:W3CDTF">2021-01-20T12:00:40Z</dcterms:modified>
</cp:coreProperties>
</file>