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9CDA-2871-4403-9A1C-BB05E481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343BAB-934F-4F66-B463-D563279F3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FA8A8-442E-4E5E-A8BC-FB71B065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48F10-F51C-4CE5-A2F4-2165A0C8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2CBA1-A927-4452-B0D0-5D89C34E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CE376-63A1-4FE3-AC82-2A0A172F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9FD55-6808-4707-BBA1-70600BEB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5C39CE-757B-4F5E-8183-755A3651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755B0C-268A-4C5C-9D6D-4DAF5584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6431B-2AEF-4E64-8A5E-3A88A3C7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7950CA-811A-40C1-9A6C-F0218C880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F1A21F-AC76-4701-91D2-D652B2CEF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89AC84-4232-4D8C-B48D-B998A5E5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01390-3D0F-4B0B-9693-F98A1CDF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6CD8-B25E-483F-8361-3AA72528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683E6-E320-4129-AB27-819289A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7BAA0-9606-435F-9793-9F397881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D622A-5863-4071-8951-85146DB6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A25537-6711-4898-B8DB-79B7AF5B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0AE248-FDED-442B-8301-0CBF3666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37810-6F3B-4F49-BD46-82B2FA41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06982A-4568-4D5D-AF56-F06F52B3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01F50-7CDE-4D3F-816F-8304D49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88AE2C-9F15-48ED-9C69-464470A5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777AF-E178-4272-9BBA-62FDCE61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691F-5F79-4FB0-A5F0-EBFBC1A3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1BC2D-4D71-4E82-AB0A-6A52FB7A8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CB634F-88A1-455E-8078-A294619A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E37CC-28C2-498C-A8FA-3A5141D1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6B2D8-8C38-4D71-A2B1-C937C0B5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12F2D0-BE64-401B-815F-3EFC300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7796C-88B5-4C59-B3AA-EDD8737D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7B8914-232F-4997-90D6-17E81521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73AD25-84EA-48A7-A30B-8D7244AE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1D22D6-DE9F-4FB6-8EB1-826A19F0A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6B0B5A-ECA9-479A-9B8E-050B084DA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342DDB-B369-443E-A593-D2A9E722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09ECA-807D-4818-B1F2-6471747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F7EC78-8924-423F-A49B-64F754D5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9A785-5C82-43F2-A6F7-BEA28DC1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852D08-1047-4C31-8E36-CC86D969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C632F2-AC66-4AF8-B461-61C135A5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35E75-ED41-4F76-BEC2-546E041A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225A5D-ED1D-44AB-8EF5-8F43D311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572651-8070-4D69-A077-2DF6D8C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F486A-2711-48A2-82EC-2603ED54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CE65A-164D-4EE6-9B15-8AC42E5D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1A83-CEEC-48E7-BD33-F6C04E92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57C31-E926-47C3-BBE7-A95312AF0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A4A52B-E723-4649-9AB8-E5924710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D9A1E3-C1C9-43A8-B0E9-73D80AE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2979EA-9E65-40B4-980E-B6AE25EF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6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1E8FE-F1AD-4993-9656-A1D63C26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1629A7-73F8-439E-BAB6-5A0367D29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9E70FB-1C6B-41B1-BAF3-BBF33A29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5128C-0D83-4017-93A1-F4EDFFBE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D24734-52A8-4118-8003-0886EA8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A14D1-BA92-425F-AF31-17A0BA4F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5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1272E2-581E-49D3-A595-2F0B470A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486700-A44B-4F30-B8D0-94B7BCE8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9D30A-D852-4C41-9B30-B2287DEC9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FA75-BF0B-44F3-A411-FEBA5273EF3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C052B-33BB-4D81-9B12-858D9734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0EFCC3-34B5-4A32-95C5-FC5CF51B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1D7A-5885-4E65-BF71-34B74AF5430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7F0D623-CCC3-4A8B-AEC3-8C96EACD5837}"/>
              </a:ext>
            </a:extLst>
          </p:cNvPr>
          <p:cNvSpPr txBox="1"/>
          <p:nvPr/>
        </p:nvSpPr>
        <p:spPr>
          <a:xfrm>
            <a:off x="2196353" y="715359"/>
            <a:ext cx="75301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 Black" panose="020B0A04020102020204" pitchFamily="34" charset="0"/>
              </a:rPr>
              <a:t>OPENJOURNALS</a:t>
            </a:r>
          </a:p>
        </p:txBody>
      </p:sp>
      <p:sp>
        <p:nvSpPr>
          <p:cNvPr id="4" name="Flussdiagramm: Daten 3">
            <a:extLst>
              <a:ext uri="{FF2B5EF4-FFF2-40B4-BE49-F238E27FC236}">
                <a16:creationId xmlns:a16="http://schemas.microsoft.com/office/drawing/2014/main" id="{052FC203-8BEE-424B-B6A3-AEB4EBB8144D}"/>
              </a:ext>
            </a:extLst>
          </p:cNvPr>
          <p:cNvSpPr/>
          <p:nvPr/>
        </p:nvSpPr>
        <p:spPr>
          <a:xfrm rot="20929216">
            <a:off x="3333758" y="515178"/>
            <a:ext cx="1425388" cy="1425388"/>
          </a:xfrm>
          <a:prstGeom prst="flowChartInputOutput">
            <a:avLst/>
          </a:prstGeom>
          <a:solidFill>
            <a:srgbClr val="4B9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ussdiagramm: Daten 5">
            <a:extLst>
              <a:ext uri="{FF2B5EF4-FFF2-40B4-BE49-F238E27FC236}">
                <a16:creationId xmlns:a16="http://schemas.microsoft.com/office/drawing/2014/main" id="{B972A47A-0CBB-402E-A0D3-5103466F4F30}"/>
              </a:ext>
            </a:extLst>
          </p:cNvPr>
          <p:cNvSpPr/>
          <p:nvPr/>
        </p:nvSpPr>
        <p:spPr>
          <a:xfrm rot="642263" flipH="1">
            <a:off x="2165891" y="510497"/>
            <a:ext cx="1425388" cy="1425388"/>
          </a:xfrm>
          <a:prstGeom prst="flowChartInputOutput">
            <a:avLst/>
          </a:prstGeom>
          <a:solidFill>
            <a:srgbClr val="4B96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F7839FD-C090-4099-8455-2B1112B7CFFF}"/>
              </a:ext>
            </a:extLst>
          </p:cNvPr>
          <p:cNvSpPr/>
          <p:nvPr/>
        </p:nvSpPr>
        <p:spPr>
          <a:xfrm>
            <a:off x="474787" y="0"/>
            <a:ext cx="10766954" cy="640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B8214C-7350-419B-8D6F-B9030EB5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7" y="101049"/>
            <a:ext cx="1927756" cy="4270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B182BE6-DC45-444D-98CE-32C42584CE5D}"/>
              </a:ext>
            </a:extLst>
          </p:cNvPr>
          <p:cNvSpPr/>
          <p:nvPr/>
        </p:nvSpPr>
        <p:spPr>
          <a:xfrm>
            <a:off x="1201270" y="741871"/>
            <a:ext cx="7897906" cy="1739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Search journals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Enter the journal name or its ISSN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DB1D86-38E2-4FBF-9B04-C98497678FFB}"/>
              </a:ext>
            </a:extLst>
          </p:cNvPr>
          <p:cNvSpPr/>
          <p:nvPr/>
        </p:nvSpPr>
        <p:spPr>
          <a:xfrm>
            <a:off x="1425388" y="1620412"/>
            <a:ext cx="67773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Meta-Psychology</a:t>
            </a:r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55246E3F-F901-4B05-B19C-149BCF8AA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34669"/>
              </p:ext>
            </p:extLst>
          </p:nvPr>
        </p:nvGraphicFramePr>
        <p:xfrm>
          <a:off x="1201271" y="2639587"/>
          <a:ext cx="7897908" cy="2743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632636">
                  <a:extLst>
                    <a:ext uri="{9D8B030D-6E8A-4147-A177-3AD203B41FA5}">
                      <a16:colId xmlns:a16="http://schemas.microsoft.com/office/drawing/2014/main" val="4163937154"/>
                    </a:ext>
                  </a:extLst>
                </a:gridCol>
                <a:gridCol w="3561975">
                  <a:extLst>
                    <a:ext uri="{9D8B030D-6E8A-4147-A177-3AD203B41FA5}">
                      <a16:colId xmlns:a16="http://schemas.microsoft.com/office/drawing/2014/main" val="2153085719"/>
                    </a:ext>
                  </a:extLst>
                </a:gridCol>
                <a:gridCol w="1703297">
                  <a:extLst>
                    <a:ext uri="{9D8B030D-6E8A-4147-A177-3AD203B41FA5}">
                      <a16:colId xmlns:a16="http://schemas.microsoft.com/office/drawing/2014/main" val="1908419736"/>
                    </a:ext>
                  </a:extLst>
                </a:gridCol>
              </a:tblGrid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74367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Nordic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967615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TOP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12096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DOAJ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66223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 err="1"/>
                        <a:t>SCImago</a:t>
                      </a:r>
                      <a:r>
                        <a:rPr lang="en-US" sz="1400" dirty="0"/>
                        <a:t> Journal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89620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Retractions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115172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Replications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82614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Hijacked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6232"/>
                  </a:ext>
                </a:extLst>
              </a:tr>
              <a:tr h="171014">
                <a:tc>
                  <a:txBody>
                    <a:bodyPr/>
                    <a:lstStyle/>
                    <a:p>
                      <a:r>
                        <a:rPr lang="en-US" sz="1400" dirty="0"/>
                        <a:t>Open Access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66792"/>
                  </a:ext>
                </a:extLst>
              </a:tr>
            </a:tbl>
          </a:graphicData>
        </a:graphic>
      </p:graphicFrame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518F23B8-160E-4606-89D9-253DBC862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45638"/>
              </p:ext>
            </p:extLst>
          </p:nvPr>
        </p:nvGraphicFramePr>
        <p:xfrm>
          <a:off x="1201271" y="5969975"/>
          <a:ext cx="7897905" cy="76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7545">
                  <a:extLst>
                    <a:ext uri="{9D8B030D-6E8A-4147-A177-3AD203B41FA5}">
                      <a16:colId xmlns:a16="http://schemas.microsoft.com/office/drawing/2014/main" val="424408981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79719649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135170229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313661653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4419251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3157010305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299835686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605343814"/>
                    </a:ext>
                  </a:extLst>
                </a:gridCol>
                <a:gridCol w="877545">
                  <a:extLst>
                    <a:ext uri="{9D8B030D-6E8A-4147-A177-3AD203B41FA5}">
                      <a16:colId xmlns:a16="http://schemas.microsoft.com/office/drawing/2014/main" val="263494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Issn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Journal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Publisehr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Nordic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Rwdb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Jpolicies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6348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2B0C136D-D254-4E25-9500-23E24AC8756D}"/>
              </a:ext>
            </a:extLst>
          </p:cNvPr>
          <p:cNvSpPr/>
          <p:nvPr/>
        </p:nvSpPr>
        <p:spPr>
          <a:xfrm>
            <a:off x="1201270" y="5541350"/>
            <a:ext cx="7897906" cy="34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ysClr val="windowText" lastClr="000000"/>
                </a:solidFill>
              </a:rPr>
              <a:t>Full database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5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Röseler</dc:creator>
  <cp:lastModifiedBy>Lukas Röseler</cp:lastModifiedBy>
  <cp:revision>7</cp:revision>
  <dcterms:created xsi:type="dcterms:W3CDTF">2024-11-11T16:01:19Z</dcterms:created>
  <dcterms:modified xsi:type="dcterms:W3CDTF">2024-11-11T16:20:52Z</dcterms:modified>
</cp:coreProperties>
</file>