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594" r:id="rId12"/>
    <p:sldId id="596" r:id="rId13"/>
    <p:sldId id="599" r:id="rId14"/>
    <p:sldId id="597" r:id="rId15"/>
    <p:sldId id="598" r:id="rId16"/>
    <p:sldId id="6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Befunde werden nur als informativ gewertet, wenn sie „</a:t>
          </a:r>
          <a:r>
            <a:rPr lang="de-DE"/>
            <a:t>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Tx/>
            <a:buChar char="-"/>
          </a:pPr>
          <a:r>
            <a:rPr lang="de-DE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Tx/>
            <a:buChar char="-"/>
          </a:pPr>
          <a:r>
            <a:rPr lang="de-DE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AA4065AC-23E3-420C-9902-846626D3C99E}">
      <dgm:prSet phldrT="[Text]"/>
      <dgm:spPr/>
      <dgm:t>
        <a:bodyPr/>
        <a:lstStyle/>
        <a:p>
          <a:pPr>
            <a:buFontTx/>
            <a:buChar char="-"/>
          </a:pPr>
          <a:r>
            <a:rPr lang="de-DE"/>
            <a:t>Replikationsrate in vielen Disziplinen noch ungewiss</a:t>
          </a:r>
          <a:endParaRPr lang="en-US" dirty="0"/>
        </a:p>
      </dgm:t>
    </dgm:pt>
    <dgm:pt modelId="{955B018C-BE8D-48A0-8016-23B2A4731F32}" type="parTrans" cxnId="{E69EF03D-256B-4268-829B-DD94123E03E5}">
      <dgm:prSet/>
      <dgm:spPr/>
      <dgm:t>
        <a:bodyPr/>
        <a:lstStyle/>
        <a:p>
          <a:endParaRPr lang="en-US"/>
        </a:p>
      </dgm:t>
    </dgm:pt>
    <dgm:pt modelId="{2FEC25C7-C083-4D08-AF3A-296B4E1B5443}" type="sibTrans" cxnId="{E69EF03D-256B-4268-829B-DD94123E03E5}">
      <dgm:prSet/>
      <dgm:spPr/>
      <dgm:t>
        <a:bodyPr/>
        <a:lstStyle/>
        <a:p>
          <a:endParaRPr lang="en-US"/>
        </a:p>
      </dgm:t>
    </dgm:pt>
    <dgm:pt modelId="{379A93BC-C9FE-4200-9D73-E1EBE9BFE18C}">
      <dgm:prSet phldrT="[Text]"/>
      <dgm:spPr/>
      <dgm:t>
        <a:bodyPr/>
        <a:lstStyle/>
        <a:p>
          <a:pPr>
            <a:buFontTx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9E929952-2B0B-47B8-ADDA-DD928E43229D}" type="parTrans" cxnId="{08A6F247-FC2A-4C49-913B-5CBE17214EE6}">
      <dgm:prSet/>
      <dgm:spPr/>
      <dgm:t>
        <a:bodyPr/>
        <a:lstStyle/>
        <a:p>
          <a:endParaRPr lang="en-US"/>
        </a:p>
      </dgm:t>
    </dgm:pt>
    <dgm:pt modelId="{155E5FF3-EC01-4A99-853E-0DA55D4B2435}" type="sibTrans" cxnId="{08A6F247-FC2A-4C49-913B-5CBE17214EE6}">
      <dgm:prSet/>
      <dgm:spPr/>
      <dgm:t>
        <a:bodyPr/>
        <a:lstStyle/>
        <a:p>
          <a:endParaRPr lang="en-US"/>
        </a:p>
      </dgm:t>
    </dgm:pt>
    <dgm:pt modelId="{A3D417DE-AAB5-4289-9709-B6944AE8CB72}">
      <dgm:prSet phldrT="[Text]"/>
      <dgm:spPr/>
      <dgm:t>
        <a:bodyPr/>
        <a:lstStyle/>
        <a:p>
          <a:r>
            <a:rPr lang="de-DE"/>
            <a:t>50% aller Befunde lassen sich nicht replizieren</a:t>
          </a:r>
          <a:endParaRPr lang="en-US" dirty="0"/>
        </a:p>
      </dgm:t>
    </dgm:pt>
    <dgm:pt modelId="{04E98F56-876A-4693-A7B6-F6CB2A611E49}" type="parTrans" cxnId="{7E6A8A37-2236-4D9E-8CA7-562B034C5D8F}">
      <dgm:prSet/>
      <dgm:spPr/>
      <dgm:t>
        <a:bodyPr/>
        <a:lstStyle/>
        <a:p>
          <a:endParaRPr lang="en-US"/>
        </a:p>
      </dgm:t>
    </dgm:pt>
    <dgm:pt modelId="{844A1DC9-902E-4D6F-A349-7876B6264830}" type="sibTrans" cxnId="{7E6A8A37-2236-4D9E-8CA7-562B034C5D8F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09083B28-329C-48FD-8743-A1DF2DD80768}" type="presOf" srcId="{379A93BC-C9FE-4200-9D73-E1EBE9BFE18C}" destId="{958A38CB-E9F2-45AA-9213-82E6862D7972}" srcOrd="0" destOrd="2" presId="urn:microsoft.com/office/officeart/2005/8/layout/process3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7E6A8A37-2236-4D9E-8CA7-562B034C5D8F}" srcId="{3F1C2F36-5EE7-4A35-828D-F4E48701BB69}" destId="{A3D417DE-AAB5-4289-9709-B6944AE8CB72}" srcOrd="0" destOrd="0" parTransId="{04E98F56-876A-4693-A7B6-F6CB2A611E49}" sibTransId="{844A1DC9-902E-4D6F-A349-7876B6264830}"/>
    <dgm:cxn modelId="{E69EF03D-256B-4268-829B-DD94123E03E5}" srcId="{3F1C2F36-5EE7-4A35-828D-F4E48701BB69}" destId="{AA4065AC-23E3-420C-9902-846626D3C99E}" srcOrd="1" destOrd="0" parTransId="{955B018C-BE8D-48A0-8016-23B2A4731F32}" sibTransId="{2FEC25C7-C083-4D08-AF3A-296B4E1B5443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08A6F247-FC2A-4C49-913B-5CBE17214EE6}" srcId="{3F1C2F36-5EE7-4A35-828D-F4E48701BB69}" destId="{379A93BC-C9FE-4200-9D73-E1EBE9BFE18C}" srcOrd="2" destOrd="0" parTransId="{9E929952-2B0B-47B8-ADDA-DD928E43229D}" sibTransId="{155E5FF3-EC01-4A99-853E-0DA55D4B2435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DDB2C786-8483-4AEE-B23F-508EA5AAE08D}" type="presOf" srcId="{A3D417DE-AAB5-4289-9709-B6944AE8CB72}" destId="{958A38CB-E9F2-45AA-9213-82E6862D7972}" srcOrd="0" destOrd="0" presId="urn:microsoft.com/office/officeart/2005/8/layout/process3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5B17D7C0-4A1E-46F2-91D4-C44473E35A2C}" type="presOf" srcId="{AA4065AC-23E3-420C-9902-846626D3C99E}" destId="{958A38CB-E9F2-45AA-9213-82E6862D7972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48577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48577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82283"/>
          <a:ext cx="1376526" cy="195254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/>
            <a:t>Publikationen als Währung für unbefristete Stellen und Forschungsgelder</a:t>
          </a:r>
          <a:endParaRPr lang="en-US" sz="1100" kern="1200" dirty="0"/>
        </a:p>
      </dsp:txBody>
      <dsp:txXfrm>
        <a:off x="328357" y="922600"/>
        <a:ext cx="1295892" cy="1871908"/>
      </dsp:txXfrm>
    </dsp:sp>
    <dsp:sp modelId="{6E1007A0-F3BF-4776-9074-529AB46FAA13}">
      <dsp:nvSpPr>
        <dsp:cNvPr id="0" name=""/>
        <dsp:cNvSpPr/>
      </dsp:nvSpPr>
      <dsp:spPr>
        <a:xfrm>
          <a:off x="1591304" y="494072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62615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48577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48577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82283"/>
          <a:ext cx="1376526" cy="195254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922600"/>
        <a:ext cx="1295892" cy="1871908"/>
      </dsp:txXfrm>
    </dsp:sp>
    <dsp:sp modelId="{85DD399F-6174-45C3-BC93-0CEAD5AC25FB}">
      <dsp:nvSpPr>
        <dsp:cNvPr id="0" name=""/>
        <dsp:cNvSpPr/>
      </dsp:nvSpPr>
      <dsp:spPr>
        <a:xfrm>
          <a:off x="3802537" y="494072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62615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48577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48577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82283"/>
          <a:ext cx="1376526" cy="195254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Befunde werden nur als informativ gewertet, wenn sie „</a:t>
          </a:r>
          <a:r>
            <a:rPr lang="de-DE" sz="1100" kern="1200"/>
            <a:t>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/>
            <a:t>Kontraintuitiv?</a:t>
          </a:r>
          <a:endParaRPr lang="en-US" sz="1100" kern="1200" dirty="0"/>
        </a:p>
      </dsp:txBody>
      <dsp:txXfrm>
        <a:off x="4750823" y="922600"/>
        <a:ext cx="1295892" cy="1871908"/>
      </dsp:txXfrm>
    </dsp:sp>
    <dsp:sp modelId="{C709D72A-3BDD-430D-B48A-DFB5CAD14E1C}">
      <dsp:nvSpPr>
        <dsp:cNvPr id="0" name=""/>
        <dsp:cNvSpPr/>
      </dsp:nvSpPr>
      <dsp:spPr>
        <a:xfrm>
          <a:off x="6013770" y="494072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62615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48577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48577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82283"/>
          <a:ext cx="1376526" cy="195254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22600"/>
        <a:ext cx="1295892" cy="1871908"/>
      </dsp:txXfrm>
    </dsp:sp>
    <dsp:sp modelId="{77C294DA-A70A-4111-B726-D04842D4B795}">
      <dsp:nvSpPr>
        <dsp:cNvPr id="0" name=""/>
        <dsp:cNvSpPr/>
      </dsp:nvSpPr>
      <dsp:spPr>
        <a:xfrm>
          <a:off x="8225003" y="494072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62615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48577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Replikations-fehlschläge</a:t>
          </a:r>
          <a:endParaRPr lang="en-US" sz="1100" kern="1200" dirty="0"/>
        </a:p>
      </dsp:txBody>
      <dsp:txXfrm>
        <a:off x="8851032" y="448577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82283"/>
          <a:ext cx="1376526" cy="195254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22600"/>
        <a:ext cx="1295892" cy="187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flickr.com/photos/0815fotos/474024217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537661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Breitbild</PresentationFormat>
  <Paragraphs>262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</vt:lpstr>
      <vt:lpstr>inherit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47</cp:revision>
  <dcterms:created xsi:type="dcterms:W3CDTF">2022-11-25T14:46:31Z</dcterms:created>
  <dcterms:modified xsi:type="dcterms:W3CDTF">2024-07-10T12:27:37Z</dcterms:modified>
</cp:coreProperties>
</file>