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609" r:id="rId12"/>
    <p:sldId id="607" r:id="rId13"/>
    <p:sldId id="608" r:id="rId14"/>
    <p:sldId id="594" r:id="rId15"/>
    <p:sldId id="596" r:id="rId16"/>
    <p:sldId id="599" r:id="rId17"/>
    <p:sldId id="597" r:id="rId18"/>
    <p:sldId id="598" r:id="rId19"/>
    <p:sldId id="600" r:id="rId20"/>
    <p:sldId id="602" r:id="rId21"/>
    <p:sldId id="603" r:id="rId22"/>
    <p:sldId id="604" r:id="rId23"/>
    <p:sldId id="605" r:id="rId24"/>
    <p:sldId id="6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lickr.com/photos/0815fotos/4740242171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237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56F576-3927-4517-928F-BA8BF78B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2237128"/>
            <a:ext cx="1194309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Breitbild</PresentationFormat>
  <Paragraphs>297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64</cp:revision>
  <dcterms:created xsi:type="dcterms:W3CDTF">2022-11-25T14:46:31Z</dcterms:created>
  <dcterms:modified xsi:type="dcterms:W3CDTF">2024-07-19T19:09:22Z</dcterms:modified>
</cp:coreProperties>
</file>