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589" r:id="rId9"/>
    <p:sldId id="592" r:id="rId10"/>
    <p:sldId id="593" r:id="rId11"/>
    <p:sldId id="594" r:id="rId12"/>
    <p:sldId id="596" r:id="rId13"/>
    <p:sldId id="599" r:id="rId14"/>
    <p:sldId id="597" r:id="rId15"/>
    <p:sldId id="598" r:id="rId16"/>
    <p:sldId id="600" r:id="rId17"/>
    <p:sldId id="602" r:id="rId18"/>
    <p:sldId id="6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CCED31AF-E5E0-4774-8B34-7C5AE4D47611}">
      <dgm:prSet phldrT="[Text]"/>
      <dgm:spPr/>
      <dgm:t>
        <a:bodyPr/>
        <a:lstStyle/>
        <a:p>
          <a:r>
            <a:rPr lang="de-DE" dirty="0"/>
            <a:t>P-Hacking</a:t>
          </a:r>
          <a:endParaRPr lang="en-US" dirty="0"/>
        </a:p>
      </dgm:t>
    </dgm:pt>
    <dgm:pt modelId="{29708EDD-3F7E-45F8-8E0B-BE9550848598}" type="parTrans" cxnId="{370AF916-3D28-4816-AD62-75D55267F72A}">
      <dgm:prSet/>
      <dgm:spPr/>
      <dgm:t>
        <a:bodyPr/>
        <a:lstStyle/>
        <a:p>
          <a:endParaRPr lang="en-US"/>
        </a:p>
      </dgm:t>
    </dgm:pt>
    <dgm:pt modelId="{099FCC4D-502B-49B1-8619-B6E25AD67A0C}" type="sibTrans" cxnId="{370AF916-3D28-4816-AD62-75D55267F72A}">
      <dgm:prSet/>
      <dgm:spPr/>
      <dgm:t>
        <a:bodyPr/>
        <a:lstStyle/>
        <a:p>
          <a:endParaRPr lang="en-US"/>
        </a:p>
      </dgm:t>
    </dgm:pt>
    <dgm:pt modelId="{324BE3F8-EA5F-4AFE-821F-881D29BBC353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D6E27EAB-D655-4833-BAB5-A24E3C9C683E}" type="parTrans" cxnId="{CB0E9972-0C24-42B9-94B5-A5C823C1D3C3}">
      <dgm:prSet/>
      <dgm:spPr/>
      <dgm:t>
        <a:bodyPr/>
        <a:lstStyle/>
        <a:p>
          <a:endParaRPr lang="en-US"/>
        </a:p>
      </dgm:t>
    </dgm:pt>
    <dgm:pt modelId="{55782A96-BB66-4929-B6AE-607480ED23EE}" type="sibTrans" cxnId="{CB0E9972-0C24-42B9-94B5-A5C823C1D3C3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 dirty="0"/>
            <a:t>Publikationsbias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1808EF-324A-4EB7-A352-13022E02D7E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9C607E82-F2A4-460D-B17F-28F4D08D8DCE}" type="parTrans" cxnId="{2564E56F-FB30-40D2-8444-BD76AB031F98}">
      <dgm:prSet/>
      <dgm:spPr/>
      <dgm:t>
        <a:bodyPr/>
        <a:lstStyle/>
        <a:p>
          <a:endParaRPr lang="en-US"/>
        </a:p>
      </dgm:t>
    </dgm:pt>
    <dgm:pt modelId="{C2927D5D-06BC-46AF-AC1A-1AA9EA0EBBCA}" type="sibTrans" cxnId="{2564E56F-FB30-40D2-8444-BD76AB031F98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F5FDDD68-284C-48AC-AAB1-D4E924C64A07}" type="pres">
      <dgm:prSet presAssocID="{CCED31AF-E5E0-4774-8B34-7C5AE4D47611}" presName="composite" presStyleCnt="0"/>
      <dgm:spPr/>
    </dgm:pt>
    <dgm:pt modelId="{961BBBCE-74DF-4BF0-B156-7AB12241CC15}" type="pres">
      <dgm:prSet presAssocID="{CCED31AF-E5E0-4774-8B34-7C5AE4D4761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C74E6E-B055-4388-938C-09365EC37C3B}" type="pres">
      <dgm:prSet presAssocID="{CCED31AF-E5E0-4774-8B34-7C5AE4D47611}" presName="parSh" presStyleLbl="node1" presStyleIdx="1" presStyleCnt="5"/>
      <dgm:spPr/>
    </dgm:pt>
    <dgm:pt modelId="{6776D43E-F225-41A6-B2BC-9E4122BD1187}" type="pres">
      <dgm:prSet presAssocID="{CCED31AF-E5E0-4774-8B34-7C5AE4D47611}" presName="desTx" presStyleLbl="fgAcc1" presStyleIdx="1" presStyleCnt="5">
        <dgm:presLayoutVars>
          <dgm:bulletEnabled val="1"/>
        </dgm:presLayoutVars>
      </dgm:prSet>
      <dgm:spPr/>
    </dgm:pt>
    <dgm:pt modelId="{85DD399F-6174-45C3-BC93-0CEAD5AC25FB}" type="pres">
      <dgm:prSet presAssocID="{099FCC4D-502B-49B1-8619-B6E25AD67A0C}" presName="sibTrans" presStyleLbl="sibTrans2D1" presStyleIdx="1" presStyleCnt="4"/>
      <dgm:spPr/>
    </dgm:pt>
    <dgm:pt modelId="{ED166344-FE82-4437-BD74-E580A3B831A2}" type="pres">
      <dgm:prSet presAssocID="{099FCC4D-502B-49B1-8619-B6E25AD67A0C}" presName="connTx" presStyleLbl="sibTrans2D1" presStyleIdx="1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2" presStyleCnt="5"/>
      <dgm:spPr/>
    </dgm:pt>
    <dgm:pt modelId="{1C84FA78-9420-4F3C-8B93-DFBA7BAB2247}" type="pres">
      <dgm:prSet presAssocID="{90BDFB30-D9D4-4A70-B0BB-1DFA1FBE6B20}" presName="desTx" presStyleLbl="fgAcc1" presStyleIdx="2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2" presStyleCnt="4"/>
      <dgm:spPr/>
    </dgm:pt>
    <dgm:pt modelId="{B257A734-08FB-4F1D-9C20-5E6254F9586E}" type="pres">
      <dgm:prSet presAssocID="{C0CA77E9-2978-4E5C-B8C7-02F66A6C2454}" presName="connTx" presStyleLbl="sibTrans2D1" presStyleIdx="2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3" presStyleCnt="5"/>
      <dgm:spPr/>
    </dgm:pt>
    <dgm:pt modelId="{47BB3BCA-E316-4503-BDC5-A552C4F9DA6A}" type="pres">
      <dgm:prSet presAssocID="{D341F5D4-54B3-4C14-9A22-1857694437DA}" presName="desTx" presStyleLbl="fgAcc1" presStyleIdx="3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3" presStyleCnt="4"/>
      <dgm:spPr/>
    </dgm:pt>
    <dgm:pt modelId="{FB3A7E4B-B949-4AC3-B072-92084ED53265}" type="pres">
      <dgm:prSet presAssocID="{792501A7-BAC5-49D3-BDBF-0CA080AA7772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14264612-CC76-4B30-81D8-3DB1E8831DFA}" type="presOf" srcId="{099FCC4D-502B-49B1-8619-B6E25AD67A0C}" destId="{ED166344-FE82-4437-BD74-E580A3B831A2}" srcOrd="1" destOrd="0" presId="urn:microsoft.com/office/officeart/2005/8/layout/process3"/>
    <dgm:cxn modelId="{F176F912-0109-4C57-BD74-F41D2CD8D9FD}" type="presOf" srcId="{1880F29C-6763-46F5-9814-D064E95C3D4A}" destId="{47BB3BCA-E316-4503-BDC5-A552C4F9DA6A}" srcOrd="0" destOrd="0" presId="urn:microsoft.com/office/officeart/2005/8/layout/process3"/>
    <dgm:cxn modelId="{370AF916-3D28-4816-AD62-75D55267F72A}" srcId="{69809639-85E5-4BC9-B3D4-510DD612DB3A}" destId="{CCED31AF-E5E0-4774-8B34-7C5AE4D47611}" srcOrd="1" destOrd="0" parTransId="{29708EDD-3F7E-45F8-8E0B-BE9550848598}" sibTransId="{099FCC4D-502B-49B1-8619-B6E25AD67A0C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D0EDA742-DFE0-4881-9816-9FD96F7DB61D}" srcId="{D341F5D4-54B3-4C14-9A22-1857694437DA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2564E56F-FB30-40D2-8444-BD76AB031F98}" srcId="{CCED31AF-E5E0-4774-8B34-7C5AE4D47611}" destId="{311808EF-324A-4EB7-A352-13022E02D7EF}" srcOrd="1" destOrd="0" parTransId="{9C607E82-F2A4-460D-B17F-28F4D08D8DCE}" sibTransId="{C2927D5D-06BC-46AF-AC1A-1AA9EA0EBBCA}"/>
    <dgm:cxn modelId="{CB0E9972-0C24-42B9-94B5-A5C823C1D3C3}" srcId="{CCED31AF-E5E0-4774-8B34-7C5AE4D47611}" destId="{324BE3F8-EA5F-4AFE-821F-881D29BBC353}" srcOrd="0" destOrd="0" parTransId="{D6E27EAB-D655-4833-BAB5-A24E3C9C683E}" sibTransId="{55782A96-BB66-4929-B6AE-607480ED23E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D341F5D4-54B3-4C14-9A22-1857694437DA}" destId="{8E6DB8BD-3162-4FC7-AC19-299FAEE9CCCF}" srcOrd="1" destOrd="0" parTransId="{8BBA72AF-1D47-4BA1-8621-88370282E8A5}" sibTransId="{F61295BB-CCDE-434F-804E-A42D720BF07E}"/>
    <dgm:cxn modelId="{1417BD87-1D42-4555-B726-0F0FC5718004}" type="presOf" srcId="{CCED31AF-E5E0-4774-8B34-7C5AE4D47611}" destId="{9CC74E6E-B055-4388-938C-09365EC37C3B}" srcOrd="1" destOrd="0" presId="urn:microsoft.com/office/officeart/2005/8/layout/process3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3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FFBCEFB0-7DE9-499D-B0DE-C47E11B331AF}" type="presOf" srcId="{CCED31AF-E5E0-4774-8B34-7C5AE4D47611}" destId="{961BBBCE-74DF-4BF0-B156-7AB12241CC15}" srcOrd="0" destOrd="0" presId="urn:microsoft.com/office/officeart/2005/8/layout/process3"/>
    <dgm:cxn modelId="{784D8EB3-B275-4C6D-970F-723D83B93715}" srcId="{69809639-85E5-4BC9-B3D4-510DD612DB3A}" destId="{90BDFB30-D9D4-4A70-B0BB-1DFA1FBE6B20}" srcOrd="2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A9367BB7-9F64-4DA4-86C8-B82995F14B03}" type="presOf" srcId="{099FCC4D-502B-49B1-8619-B6E25AD67A0C}" destId="{85DD399F-6174-45C3-BC93-0CEAD5AC25FB}" srcOrd="0" destOrd="0" presId="urn:microsoft.com/office/officeart/2005/8/layout/process3"/>
    <dgm:cxn modelId="{AA12C0BB-8F29-4C16-BDA8-34403C90405C}" type="presOf" srcId="{324BE3F8-EA5F-4AFE-821F-881D29BBC353}" destId="{6776D43E-F225-41A6-B2BC-9E4122BD1187}" srcOrd="0" destOrd="0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EA4D79E4-1EC7-460A-A037-12DEBF43A5EA}" type="presOf" srcId="{311808EF-324A-4EB7-A352-13022E02D7EF}" destId="{6776D43E-F225-41A6-B2BC-9E4122BD118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8B312F0-64B0-4BA0-8207-7CBBCF6B8E7B}" type="presOf" srcId="{8E6DB8BD-3162-4FC7-AC19-299FAEE9CCCF}" destId="{47BB3BCA-E316-4503-BDC5-A552C4F9DA6A}" srcOrd="0" destOrd="1" presId="urn:microsoft.com/office/officeart/2005/8/layout/process3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F0790145-9F19-401E-AD93-7AC8E3183566}" type="presParOf" srcId="{EF8300F6-50AF-4A8D-A0D4-CC2C22934CB2}" destId="{F5FDDD68-284C-48AC-AAB1-D4E924C64A07}" srcOrd="2" destOrd="0" presId="urn:microsoft.com/office/officeart/2005/8/layout/process3"/>
    <dgm:cxn modelId="{726E07DE-72C6-4016-BF2F-3F1487C8EDAC}" type="presParOf" srcId="{F5FDDD68-284C-48AC-AAB1-D4E924C64A07}" destId="{961BBBCE-74DF-4BF0-B156-7AB12241CC15}" srcOrd="0" destOrd="0" presId="urn:microsoft.com/office/officeart/2005/8/layout/process3"/>
    <dgm:cxn modelId="{45641283-E4FF-4B08-97B1-331D1B4E2034}" type="presParOf" srcId="{F5FDDD68-284C-48AC-AAB1-D4E924C64A07}" destId="{9CC74E6E-B055-4388-938C-09365EC37C3B}" srcOrd="1" destOrd="0" presId="urn:microsoft.com/office/officeart/2005/8/layout/process3"/>
    <dgm:cxn modelId="{ED06E109-53AC-4269-B090-589D52DD995A}" type="presParOf" srcId="{F5FDDD68-284C-48AC-AAB1-D4E924C64A07}" destId="{6776D43E-F225-41A6-B2BC-9E4122BD1187}" srcOrd="2" destOrd="0" presId="urn:microsoft.com/office/officeart/2005/8/layout/process3"/>
    <dgm:cxn modelId="{9196CF0B-2D17-44CF-A7CB-3049243C5D78}" type="presParOf" srcId="{EF8300F6-50AF-4A8D-A0D4-CC2C22934CB2}" destId="{85DD399F-6174-45C3-BC93-0CEAD5AC25FB}" srcOrd="3" destOrd="0" presId="urn:microsoft.com/office/officeart/2005/8/layout/process3"/>
    <dgm:cxn modelId="{DD46C437-B2B8-49A1-B07A-49E339C640C4}" type="presParOf" srcId="{85DD399F-6174-45C3-BC93-0CEAD5AC25FB}" destId="{ED166344-FE82-4437-BD74-E580A3B831A2}" srcOrd="0" destOrd="0" presId="urn:microsoft.com/office/officeart/2005/8/layout/process3"/>
    <dgm:cxn modelId="{BCD43732-0A41-4356-8D4D-3A5147F4A7C5}" type="presParOf" srcId="{EF8300F6-50AF-4A8D-A0D4-CC2C22934CB2}" destId="{1AD26D84-4EC6-477D-B313-71D36CDB0F4E}" srcOrd="4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5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6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7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18069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892091"/>
        <a:ext cx="1295892" cy="1932925"/>
      </dsp:txXfrm>
    </dsp:sp>
    <dsp:sp modelId="{6E1007A0-F3BF-4776-9074-529AB46FAA13}">
      <dsp:nvSpPr>
        <dsp:cNvPr id="0" name=""/>
        <dsp:cNvSpPr/>
      </dsp:nvSpPr>
      <dsp:spPr>
        <a:xfrm>
          <a:off x="1591304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32107"/>
        <a:ext cx="339580" cy="205629"/>
      </dsp:txXfrm>
    </dsp:sp>
    <dsp:sp modelId="{9CC74E6E-B055-4388-938C-09365EC37C3B}">
      <dsp:nvSpPr>
        <dsp:cNvPr id="0" name=""/>
        <dsp:cNvSpPr/>
      </dsp:nvSpPr>
      <dsp:spPr>
        <a:xfrm>
          <a:off x="2217333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P-Hacking</a:t>
          </a:r>
          <a:endParaRPr lang="en-US" sz="1100" kern="1200" dirty="0"/>
        </a:p>
      </dsp:txBody>
      <dsp:txXfrm>
        <a:off x="2217333" y="418069"/>
        <a:ext cx="1376526" cy="433705"/>
      </dsp:txXfrm>
    </dsp:sp>
    <dsp:sp modelId="{6776D43E-F225-41A6-B2BC-9E4122BD1187}">
      <dsp:nvSpPr>
        <dsp:cNvPr id="0" name=""/>
        <dsp:cNvSpPr/>
      </dsp:nvSpPr>
      <dsp:spPr>
        <a:xfrm>
          <a:off x="2499273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2539590" y="892091"/>
        <a:ext cx="1295892" cy="1932925"/>
      </dsp:txXfrm>
    </dsp:sp>
    <dsp:sp modelId="{85DD399F-6174-45C3-BC93-0CEAD5AC25FB}">
      <dsp:nvSpPr>
        <dsp:cNvPr id="0" name=""/>
        <dsp:cNvSpPr/>
      </dsp:nvSpPr>
      <dsp:spPr>
        <a:xfrm>
          <a:off x="3802537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32107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4428566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4428566" y="418069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4710506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4750823" y="892091"/>
        <a:ext cx="1295892" cy="1932925"/>
      </dsp:txXfrm>
    </dsp:sp>
    <dsp:sp modelId="{C709D72A-3BDD-430D-B48A-DFB5CAD14E1C}">
      <dsp:nvSpPr>
        <dsp:cNvPr id="0" name=""/>
        <dsp:cNvSpPr/>
      </dsp:nvSpPr>
      <dsp:spPr>
        <a:xfrm>
          <a:off x="6013770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32107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6639799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Publikationsbias</a:t>
          </a:r>
          <a:endParaRPr lang="en-US" sz="1100" kern="1200" dirty="0"/>
        </a:p>
      </dsp:txBody>
      <dsp:txXfrm>
        <a:off x="6639799" y="418069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6921739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892091"/>
        <a:ext cx="1295892" cy="1932925"/>
      </dsp:txXfrm>
    </dsp:sp>
    <dsp:sp modelId="{77C294DA-A70A-4111-B726-D04842D4B795}">
      <dsp:nvSpPr>
        <dsp:cNvPr id="0" name=""/>
        <dsp:cNvSpPr/>
      </dsp:nvSpPr>
      <dsp:spPr>
        <a:xfrm>
          <a:off x="8225003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32107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18069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892091"/>
        <a:ext cx="1295892" cy="193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flickr.com/photos/0815fotos/4740242171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F050FA-C6D5-4718-874C-4F76864D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6" y="4543461"/>
            <a:ext cx="1139441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1511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1C5A9692-E0B7-4695-8943-1E3D7189A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FED1587-0DC7-4F2B-904B-3849E6D0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5" y="2583130"/>
            <a:ext cx="10083658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BF203BE-B0FE-4076-8AC9-3993BCE1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98" y="1203767"/>
            <a:ext cx="4383404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53916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E4DD8C10-69E8-42B8-8D68-767BB232B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96" y="1785985"/>
            <a:ext cx="10522608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F4AAF1-E435-4937-B56A-E1C923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" y="926375"/>
            <a:ext cx="1201625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1195</Words>
  <Application>Microsoft Office PowerPoint</Application>
  <PresentationFormat>Breitbild</PresentationFormat>
  <Paragraphs>273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Cambria</vt:lpstr>
      <vt:lpstr>inherit</vt:lpstr>
      <vt:lpstr>Symbol</vt:lpstr>
      <vt:lpstr>TwitterChirp</vt:lpstr>
      <vt:lpstr>Wingdings</vt:lpstr>
      <vt:lpstr>Office</vt:lpstr>
      <vt:lpstr>Wie konnte es zur Replikationskrise kommen?</vt:lpstr>
      <vt:lpstr>PowerPoint-Präsentation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Registered Report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53</cp:revision>
  <dcterms:created xsi:type="dcterms:W3CDTF">2022-11-25T14:46:31Z</dcterms:created>
  <dcterms:modified xsi:type="dcterms:W3CDTF">2024-07-11T15:23:38Z</dcterms:modified>
</cp:coreProperties>
</file>