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575" r:id="rId2"/>
    <p:sldId id="601" r:id="rId3"/>
    <p:sldId id="582" r:id="rId4"/>
    <p:sldId id="595" r:id="rId5"/>
    <p:sldId id="590" r:id="rId6"/>
    <p:sldId id="591" r:id="rId7"/>
    <p:sldId id="585" r:id="rId8"/>
    <p:sldId id="589" r:id="rId9"/>
    <p:sldId id="592" r:id="rId10"/>
    <p:sldId id="593" r:id="rId11"/>
    <p:sldId id="594" r:id="rId12"/>
    <p:sldId id="596" r:id="rId13"/>
    <p:sldId id="599" r:id="rId14"/>
    <p:sldId id="597" r:id="rId15"/>
    <p:sldId id="598" r:id="rId16"/>
    <p:sldId id="600" r:id="rId17"/>
    <p:sldId id="602" r:id="rId18"/>
    <p:sldId id="603" r:id="rId19"/>
    <p:sldId id="604" r:id="rId20"/>
    <p:sldId id="6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09639-85E5-4BC9-B3D4-510DD612DB3A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9640742-D67B-48F8-9704-AFEDFBF73D61}">
      <dgm:prSet phldrT="[Text]"/>
      <dgm:spPr/>
      <dgm:t>
        <a:bodyPr/>
        <a:lstStyle/>
        <a:p>
          <a:r>
            <a:rPr lang="de-DE" dirty="0"/>
            <a:t>Wissenschaftliches System</a:t>
          </a:r>
          <a:endParaRPr lang="en-US" dirty="0"/>
        </a:p>
      </dgm:t>
    </dgm:pt>
    <dgm:pt modelId="{3A07493F-8DB3-4ED2-AC24-2B66FF673A07}" type="parTrans" cxnId="{B33EA167-30F3-4E29-BA41-9DFD9CCBB007}">
      <dgm:prSet/>
      <dgm:spPr/>
      <dgm:t>
        <a:bodyPr/>
        <a:lstStyle/>
        <a:p>
          <a:endParaRPr lang="en-US"/>
        </a:p>
      </dgm:t>
    </dgm:pt>
    <dgm:pt modelId="{574EDD72-2EBE-426D-85DC-25B136F92ACF}" type="sibTrans" cxnId="{B33EA167-30F3-4E29-BA41-9DFD9CCBB007}">
      <dgm:prSet/>
      <dgm:spPr/>
      <dgm:t>
        <a:bodyPr/>
        <a:lstStyle/>
        <a:p>
          <a:endParaRPr lang="en-US"/>
        </a:p>
      </dgm:t>
    </dgm:pt>
    <dgm:pt modelId="{8D720CFB-01E3-4B9B-AB86-2FA14448B8A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Prekäre Arbeits-bedingungen</a:t>
          </a:r>
          <a:endParaRPr lang="en-US" dirty="0"/>
        </a:p>
      </dgm:t>
    </dgm:pt>
    <dgm:pt modelId="{014B39A5-D799-49E1-A25C-19A3CB4555C4}" type="parTrans" cxnId="{7B465CA2-9D82-408E-B8CA-F6F1495044B2}">
      <dgm:prSet/>
      <dgm:spPr/>
      <dgm:t>
        <a:bodyPr/>
        <a:lstStyle/>
        <a:p>
          <a:endParaRPr lang="en-US"/>
        </a:p>
      </dgm:t>
    </dgm:pt>
    <dgm:pt modelId="{24FB93B1-18E8-4CF5-9818-6C353BA0008D}" type="sibTrans" cxnId="{7B465CA2-9D82-408E-B8CA-F6F1495044B2}">
      <dgm:prSet/>
      <dgm:spPr/>
      <dgm:t>
        <a:bodyPr/>
        <a:lstStyle/>
        <a:p>
          <a:endParaRPr lang="en-US"/>
        </a:p>
      </dgm:t>
    </dgm:pt>
    <dgm:pt modelId="{CCED31AF-E5E0-4774-8B34-7C5AE4D47611}">
      <dgm:prSet phldrT="[Text]"/>
      <dgm:spPr/>
      <dgm:t>
        <a:bodyPr/>
        <a:lstStyle/>
        <a:p>
          <a:r>
            <a:rPr lang="de-DE" dirty="0"/>
            <a:t>P-Hacking</a:t>
          </a:r>
          <a:endParaRPr lang="en-US" dirty="0"/>
        </a:p>
      </dgm:t>
    </dgm:pt>
    <dgm:pt modelId="{29708EDD-3F7E-45F8-8E0B-BE9550848598}" type="parTrans" cxnId="{370AF916-3D28-4816-AD62-75D55267F72A}">
      <dgm:prSet/>
      <dgm:spPr/>
      <dgm:t>
        <a:bodyPr/>
        <a:lstStyle/>
        <a:p>
          <a:endParaRPr lang="en-US"/>
        </a:p>
      </dgm:t>
    </dgm:pt>
    <dgm:pt modelId="{099FCC4D-502B-49B1-8619-B6E25AD67A0C}" type="sibTrans" cxnId="{370AF916-3D28-4816-AD62-75D55267F72A}">
      <dgm:prSet/>
      <dgm:spPr/>
      <dgm:t>
        <a:bodyPr/>
        <a:lstStyle/>
        <a:p>
          <a:endParaRPr lang="en-US"/>
        </a:p>
      </dgm:t>
    </dgm:pt>
    <dgm:pt modelId="{324BE3F8-EA5F-4AFE-821F-881D29BBC353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Effizientester Weg zur Erreichung einer unbefristeten Stelle</a:t>
          </a:r>
          <a:endParaRPr lang="en-US" dirty="0"/>
        </a:p>
      </dgm:t>
    </dgm:pt>
    <dgm:pt modelId="{D6E27EAB-D655-4833-BAB5-A24E3C9C683E}" type="parTrans" cxnId="{CB0E9972-0C24-42B9-94B5-A5C823C1D3C3}">
      <dgm:prSet/>
      <dgm:spPr/>
      <dgm:t>
        <a:bodyPr/>
        <a:lstStyle/>
        <a:p>
          <a:endParaRPr lang="en-US"/>
        </a:p>
      </dgm:t>
    </dgm:pt>
    <dgm:pt modelId="{55782A96-BB66-4929-B6AE-607480ED23EE}" type="sibTrans" cxnId="{CB0E9972-0C24-42B9-94B5-A5C823C1D3C3}">
      <dgm:prSet/>
      <dgm:spPr/>
      <dgm:t>
        <a:bodyPr/>
        <a:lstStyle/>
        <a:p>
          <a:endParaRPr lang="en-US"/>
        </a:p>
      </dgm:t>
    </dgm:pt>
    <dgm:pt modelId="{90BDFB30-D9D4-4A70-B0BB-1DFA1FBE6B20}">
      <dgm:prSet phldrT="[Text]"/>
      <dgm:spPr/>
      <dgm:t>
        <a:bodyPr/>
        <a:lstStyle/>
        <a:p>
          <a:r>
            <a:rPr lang="de-DE" dirty="0"/>
            <a:t>Interessante Befunde werden publiziert</a:t>
          </a:r>
          <a:endParaRPr lang="en-US" dirty="0"/>
        </a:p>
      </dgm:t>
    </dgm:pt>
    <dgm:pt modelId="{CD0FAD31-2A15-45D8-8E9F-58D6745C1838}" type="parTrans" cxnId="{784D8EB3-B275-4C6D-970F-723D83B93715}">
      <dgm:prSet/>
      <dgm:spPr/>
      <dgm:t>
        <a:bodyPr/>
        <a:lstStyle/>
        <a:p>
          <a:endParaRPr lang="en-US"/>
        </a:p>
      </dgm:t>
    </dgm:pt>
    <dgm:pt modelId="{C0CA77E9-2978-4E5C-B8C7-02F66A6C2454}" type="sibTrans" cxnId="{784D8EB3-B275-4C6D-970F-723D83B93715}">
      <dgm:prSet/>
      <dgm:spPr/>
      <dgm:t>
        <a:bodyPr/>
        <a:lstStyle/>
        <a:p>
          <a:endParaRPr lang="en-US"/>
        </a:p>
      </dgm:t>
    </dgm:pt>
    <dgm:pt modelId="{DDDCA3D7-49E5-402B-B4AC-7F0C46CD707B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Befunde werden nur als informativ gewertet, wenn sie „statistisch signifikant“ sind</a:t>
          </a:r>
          <a:endParaRPr lang="en-US" dirty="0"/>
        </a:p>
      </dgm:t>
    </dgm:pt>
    <dgm:pt modelId="{1849213B-1189-4EB8-A3CE-8DE10CF61DCF}" type="parTrans" cxnId="{EA8EA157-E69C-4671-9B8A-CDA702F62E15}">
      <dgm:prSet/>
      <dgm:spPr/>
      <dgm:t>
        <a:bodyPr/>
        <a:lstStyle/>
        <a:p>
          <a:endParaRPr lang="en-US"/>
        </a:p>
      </dgm:t>
    </dgm:pt>
    <dgm:pt modelId="{836430F1-8B64-4F0F-8341-66700CAD7B98}" type="sibTrans" cxnId="{EA8EA157-E69C-4671-9B8A-CDA702F62E15}">
      <dgm:prSet/>
      <dgm:spPr/>
      <dgm:t>
        <a:bodyPr/>
        <a:lstStyle/>
        <a:p>
          <a:endParaRPr lang="en-US"/>
        </a:p>
      </dgm:t>
    </dgm:pt>
    <dgm:pt modelId="{D341F5D4-54B3-4C14-9A22-1857694437DA}">
      <dgm:prSet phldrT="[Text]"/>
      <dgm:spPr/>
      <dgm:t>
        <a:bodyPr/>
        <a:lstStyle/>
        <a:p>
          <a:r>
            <a:rPr lang="de-DE" dirty="0"/>
            <a:t>Publikationsbias</a:t>
          </a:r>
          <a:endParaRPr lang="en-US" dirty="0"/>
        </a:p>
      </dgm:t>
    </dgm:pt>
    <dgm:pt modelId="{E329B3BF-2479-454C-9C8A-DFF416722E3A}" type="parTrans" cxnId="{7950F9AA-E06A-4CD8-8F78-BFC08B002857}">
      <dgm:prSet/>
      <dgm:spPr/>
      <dgm:t>
        <a:bodyPr/>
        <a:lstStyle/>
        <a:p>
          <a:endParaRPr lang="en-US"/>
        </a:p>
      </dgm:t>
    </dgm:pt>
    <dgm:pt modelId="{792501A7-BAC5-49D3-BDBF-0CA080AA7772}" type="sibTrans" cxnId="{7950F9AA-E06A-4CD8-8F78-BFC08B002857}">
      <dgm:prSet/>
      <dgm:spPr/>
      <dgm:t>
        <a:bodyPr/>
        <a:lstStyle/>
        <a:p>
          <a:endParaRPr lang="en-US"/>
        </a:p>
      </dgm:t>
    </dgm:pt>
    <dgm:pt modelId="{3F1C2F36-5EE7-4A35-828D-F4E48701BB69}">
      <dgm:prSet phldrT="[Text]"/>
      <dgm:spPr/>
      <dgm:t>
        <a:bodyPr/>
        <a:lstStyle/>
        <a:p>
          <a:r>
            <a:rPr lang="de-DE" dirty="0"/>
            <a:t>Replikations-fehlschläge</a:t>
          </a:r>
          <a:endParaRPr lang="en-US" dirty="0"/>
        </a:p>
      </dgm:t>
    </dgm:pt>
    <dgm:pt modelId="{A1BA6975-6B2A-404A-91A7-95A716FDA187}" type="parTrans" cxnId="{638B892C-5EB4-407A-8A53-6B0D3303B3F4}">
      <dgm:prSet/>
      <dgm:spPr/>
      <dgm:t>
        <a:bodyPr/>
        <a:lstStyle/>
        <a:p>
          <a:endParaRPr lang="en-US"/>
        </a:p>
      </dgm:t>
    </dgm:pt>
    <dgm:pt modelId="{8DA01F51-FCA7-4B84-85F9-E12C4793181B}" type="sibTrans" cxnId="{638B892C-5EB4-407A-8A53-6B0D3303B3F4}">
      <dgm:prSet/>
      <dgm:spPr/>
      <dgm:t>
        <a:bodyPr/>
        <a:lstStyle/>
        <a:p>
          <a:endParaRPr lang="en-US"/>
        </a:p>
      </dgm:t>
    </dgm:pt>
    <dgm:pt modelId="{8F1B4071-1F5B-4154-950D-94A13A9C7EB7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Publikationen als Währung für unbefristete Stellen und Forschungsgelder</a:t>
          </a:r>
          <a:endParaRPr lang="en-US" dirty="0"/>
        </a:p>
      </dgm:t>
    </dgm:pt>
    <dgm:pt modelId="{6294CC99-6C44-4FDB-AB60-E78695A58939}" type="parTrans" cxnId="{194D580A-C71F-40C4-998D-3E6782B25F7B}">
      <dgm:prSet/>
      <dgm:spPr/>
      <dgm:t>
        <a:bodyPr/>
        <a:lstStyle/>
        <a:p>
          <a:endParaRPr lang="en-US"/>
        </a:p>
      </dgm:t>
    </dgm:pt>
    <dgm:pt modelId="{3B8CF91C-AB3F-479F-9ABC-4AF48D601022}" type="sibTrans" cxnId="{194D580A-C71F-40C4-998D-3E6782B25F7B}">
      <dgm:prSet/>
      <dgm:spPr/>
      <dgm:t>
        <a:bodyPr/>
        <a:lstStyle/>
        <a:p>
          <a:endParaRPr lang="en-US"/>
        </a:p>
      </dgm:t>
    </dgm:pt>
    <dgm:pt modelId="{311808EF-324A-4EB7-A352-13022E02D7EF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Verbreitung eigener Interessen und Ideologien</a:t>
          </a:r>
          <a:endParaRPr lang="en-US" dirty="0"/>
        </a:p>
      </dgm:t>
    </dgm:pt>
    <dgm:pt modelId="{9C607E82-F2A4-460D-B17F-28F4D08D8DCE}" type="parTrans" cxnId="{2564E56F-FB30-40D2-8444-BD76AB031F98}">
      <dgm:prSet/>
      <dgm:spPr/>
      <dgm:t>
        <a:bodyPr/>
        <a:lstStyle/>
        <a:p>
          <a:endParaRPr lang="en-US"/>
        </a:p>
      </dgm:t>
    </dgm:pt>
    <dgm:pt modelId="{C2927D5D-06BC-46AF-AC1A-1AA9EA0EBBCA}" type="sibTrans" cxnId="{2564E56F-FB30-40D2-8444-BD76AB031F98}">
      <dgm:prSet/>
      <dgm:spPr/>
      <dgm:t>
        <a:bodyPr/>
        <a:lstStyle/>
        <a:p>
          <a:endParaRPr lang="en-US"/>
        </a:p>
      </dgm:t>
    </dgm:pt>
    <dgm:pt modelId="{3149B413-086B-4A94-86F1-5907EE9F8814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Inhaltlich wichtig? / gut verkaufbar?</a:t>
          </a:r>
          <a:endParaRPr lang="en-US" dirty="0"/>
        </a:p>
      </dgm:t>
    </dgm:pt>
    <dgm:pt modelId="{4AAEEA84-25B2-42D9-9630-B2AC3560ACE4}" type="parTrans" cxnId="{72F0E37F-F3A8-4186-8F6D-A8D9292A845C}">
      <dgm:prSet/>
      <dgm:spPr/>
      <dgm:t>
        <a:bodyPr/>
        <a:lstStyle/>
        <a:p>
          <a:endParaRPr lang="en-US"/>
        </a:p>
      </dgm:t>
    </dgm:pt>
    <dgm:pt modelId="{1E3E084C-4AE7-416E-8E0C-44C5BD671C2D}" type="sibTrans" cxnId="{72F0E37F-F3A8-4186-8F6D-A8D9292A845C}">
      <dgm:prSet/>
      <dgm:spPr/>
      <dgm:t>
        <a:bodyPr/>
        <a:lstStyle/>
        <a:p>
          <a:endParaRPr lang="en-US"/>
        </a:p>
      </dgm:t>
    </dgm:pt>
    <dgm:pt modelId="{8FEC3579-6400-47B2-BC6F-9653737F35A6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Kontraintuitiv?</a:t>
          </a:r>
          <a:endParaRPr lang="en-US" dirty="0"/>
        </a:p>
      </dgm:t>
    </dgm:pt>
    <dgm:pt modelId="{705FFAB9-16D9-48C8-A28C-7E5F17A0C77D}" type="parTrans" cxnId="{6238DC6B-E1D0-4813-B4F4-16E239541AA4}">
      <dgm:prSet/>
      <dgm:spPr/>
      <dgm:t>
        <a:bodyPr/>
        <a:lstStyle/>
        <a:p>
          <a:endParaRPr lang="en-US"/>
        </a:p>
      </dgm:t>
    </dgm:pt>
    <dgm:pt modelId="{33B69C1A-7BB5-4CC2-86CB-AD42031C7C0E}" type="sibTrans" cxnId="{6238DC6B-E1D0-4813-B4F4-16E239541AA4}">
      <dgm:prSet/>
      <dgm:spPr/>
      <dgm:t>
        <a:bodyPr/>
        <a:lstStyle/>
        <a:p>
          <a:endParaRPr lang="en-US"/>
        </a:p>
      </dgm:t>
    </dgm:pt>
    <dgm:pt modelId="{1880F29C-6763-46F5-9814-D064E95C3D4A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Veröffentlichte Befunde stellen ein extrem verzerrtes Bild der Realität dar</a:t>
          </a:r>
          <a:endParaRPr lang="en-US" dirty="0"/>
        </a:p>
      </dgm:t>
    </dgm:pt>
    <dgm:pt modelId="{024C8B7D-02B8-468F-89FD-FA7D81AED13E}" type="parTrans" cxnId="{D0EDA742-DFE0-4881-9816-9FD96F7DB61D}">
      <dgm:prSet/>
      <dgm:spPr/>
      <dgm:t>
        <a:bodyPr/>
        <a:lstStyle/>
        <a:p>
          <a:endParaRPr lang="en-US"/>
        </a:p>
      </dgm:t>
    </dgm:pt>
    <dgm:pt modelId="{F61C6534-0010-41E4-AFDC-56EB2A17790B}" type="sibTrans" cxnId="{D0EDA742-DFE0-4881-9816-9FD96F7DB61D}">
      <dgm:prSet/>
      <dgm:spPr/>
      <dgm:t>
        <a:bodyPr/>
        <a:lstStyle/>
        <a:p>
          <a:endParaRPr lang="en-US"/>
        </a:p>
      </dgm:t>
    </dgm:pt>
    <dgm:pt modelId="{8E6DB8BD-3162-4FC7-AC19-299FAEE9CCCF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Meta-Analytische Methoden zur Korrektur der Verzerrung sind noch unzureichend</a:t>
          </a:r>
          <a:endParaRPr lang="en-US" dirty="0"/>
        </a:p>
      </dgm:t>
    </dgm:pt>
    <dgm:pt modelId="{8BBA72AF-1D47-4BA1-8621-88370282E8A5}" type="parTrans" cxnId="{0FAFC081-5489-4F81-9045-CF1E6F50D86C}">
      <dgm:prSet/>
      <dgm:spPr/>
      <dgm:t>
        <a:bodyPr/>
        <a:lstStyle/>
        <a:p>
          <a:endParaRPr lang="en-US"/>
        </a:p>
      </dgm:t>
    </dgm:pt>
    <dgm:pt modelId="{F61295BB-CCDE-434F-804E-A42D720BF07E}" type="sibTrans" cxnId="{0FAFC081-5489-4F81-9045-CF1E6F50D86C}">
      <dgm:prSet/>
      <dgm:spPr/>
      <dgm:t>
        <a:bodyPr/>
        <a:lstStyle/>
        <a:p>
          <a:endParaRPr lang="en-US"/>
        </a:p>
      </dgm:t>
    </dgm:pt>
    <dgm:pt modelId="{451C8ECD-F899-4724-8C2F-695CC77092A1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50% aller Befunde lassen sich nicht replizieren</a:t>
          </a:r>
          <a:endParaRPr lang="en-US" dirty="0"/>
        </a:p>
      </dgm:t>
    </dgm:pt>
    <dgm:pt modelId="{1EAB2D64-15FE-4868-9D48-8966FD1BC791}" type="parTrans" cxnId="{46D305CF-82E1-4B7A-AEC3-F17A37523D60}">
      <dgm:prSet/>
      <dgm:spPr/>
      <dgm:t>
        <a:bodyPr/>
        <a:lstStyle/>
        <a:p>
          <a:endParaRPr lang="en-US"/>
        </a:p>
      </dgm:t>
    </dgm:pt>
    <dgm:pt modelId="{CA347258-FE8E-46BF-B43F-984A480BB5D9}" type="sibTrans" cxnId="{46D305CF-82E1-4B7A-AEC3-F17A37523D60}">
      <dgm:prSet/>
      <dgm:spPr/>
      <dgm:t>
        <a:bodyPr/>
        <a:lstStyle/>
        <a:p>
          <a:endParaRPr lang="en-US"/>
        </a:p>
      </dgm:t>
    </dgm:pt>
    <dgm:pt modelId="{5ADA007B-C279-4579-92A2-C35372C4D62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Replikationsrate in vielen Disziplinen noch ungewiss</a:t>
          </a:r>
          <a:endParaRPr lang="en-US" dirty="0"/>
        </a:p>
      </dgm:t>
    </dgm:pt>
    <dgm:pt modelId="{DA558125-3748-4FD3-ABA2-CD6264FA3DCA}" type="parTrans" cxnId="{2B10E243-4014-4EA6-9BC5-6A7F837A07B0}">
      <dgm:prSet/>
      <dgm:spPr/>
      <dgm:t>
        <a:bodyPr/>
        <a:lstStyle/>
        <a:p>
          <a:endParaRPr lang="en-US"/>
        </a:p>
      </dgm:t>
    </dgm:pt>
    <dgm:pt modelId="{168C8E3E-0E6D-4C85-A485-D26C44A69A64}" type="sibTrans" cxnId="{2B10E243-4014-4EA6-9BC5-6A7F837A07B0}">
      <dgm:prSet/>
      <dgm:spPr/>
      <dgm:t>
        <a:bodyPr/>
        <a:lstStyle/>
        <a:p>
          <a:endParaRPr lang="en-US"/>
        </a:p>
      </dgm:t>
    </dgm:pt>
    <dgm:pt modelId="{EC82EF55-1152-45BD-A68D-B1B1CF5F7F8C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Aufbauen auf bisherigen Befunden ist ein Glücksspiel</a:t>
          </a:r>
          <a:endParaRPr lang="en-US" dirty="0"/>
        </a:p>
      </dgm:t>
    </dgm:pt>
    <dgm:pt modelId="{0EBF670A-137B-4008-B852-7817B4B37821}" type="parTrans" cxnId="{F41CA405-8698-4DE5-A728-A997400C4C14}">
      <dgm:prSet/>
      <dgm:spPr/>
      <dgm:t>
        <a:bodyPr/>
        <a:lstStyle/>
        <a:p>
          <a:endParaRPr lang="en-US"/>
        </a:p>
      </dgm:t>
    </dgm:pt>
    <dgm:pt modelId="{10019504-3FC1-455D-AE39-64CB78B1AA9C}" type="sibTrans" cxnId="{F41CA405-8698-4DE5-A728-A997400C4C14}">
      <dgm:prSet/>
      <dgm:spPr/>
      <dgm:t>
        <a:bodyPr/>
        <a:lstStyle/>
        <a:p>
          <a:endParaRPr lang="en-US"/>
        </a:p>
      </dgm:t>
    </dgm:pt>
    <dgm:pt modelId="{EF8300F6-50AF-4A8D-A0D4-CC2C22934CB2}" type="pres">
      <dgm:prSet presAssocID="{69809639-85E5-4BC9-B3D4-510DD612DB3A}" presName="linearFlow" presStyleCnt="0">
        <dgm:presLayoutVars>
          <dgm:dir/>
          <dgm:animLvl val="lvl"/>
          <dgm:resizeHandles val="exact"/>
        </dgm:presLayoutVars>
      </dgm:prSet>
      <dgm:spPr/>
    </dgm:pt>
    <dgm:pt modelId="{5CA31313-841C-4DC5-B6D6-CA7BC931FB34}" type="pres">
      <dgm:prSet presAssocID="{99640742-D67B-48F8-9704-AFEDFBF73D61}" presName="composite" presStyleCnt="0"/>
      <dgm:spPr/>
    </dgm:pt>
    <dgm:pt modelId="{8CAB05FB-1931-4BDE-BA0F-5E7E602DF65B}" type="pres">
      <dgm:prSet presAssocID="{99640742-D67B-48F8-9704-AFEDFBF73D6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1A2E78A-ADEA-465E-A32E-DF95075B50DF}" type="pres">
      <dgm:prSet presAssocID="{99640742-D67B-48F8-9704-AFEDFBF73D61}" presName="parSh" presStyleLbl="node1" presStyleIdx="0" presStyleCnt="5"/>
      <dgm:spPr/>
    </dgm:pt>
    <dgm:pt modelId="{FCBC6A91-87A1-475F-8343-96C9BDF57E6D}" type="pres">
      <dgm:prSet presAssocID="{99640742-D67B-48F8-9704-AFEDFBF73D61}" presName="desTx" presStyleLbl="fgAcc1" presStyleIdx="0" presStyleCnt="5">
        <dgm:presLayoutVars>
          <dgm:bulletEnabled val="1"/>
        </dgm:presLayoutVars>
      </dgm:prSet>
      <dgm:spPr/>
    </dgm:pt>
    <dgm:pt modelId="{6E1007A0-F3BF-4776-9074-529AB46FAA13}" type="pres">
      <dgm:prSet presAssocID="{574EDD72-2EBE-426D-85DC-25B136F92ACF}" presName="sibTrans" presStyleLbl="sibTrans2D1" presStyleIdx="0" presStyleCnt="4"/>
      <dgm:spPr/>
    </dgm:pt>
    <dgm:pt modelId="{243803EA-FA79-4136-83B1-B467FD8E0C96}" type="pres">
      <dgm:prSet presAssocID="{574EDD72-2EBE-426D-85DC-25B136F92ACF}" presName="connTx" presStyleLbl="sibTrans2D1" presStyleIdx="0" presStyleCnt="4"/>
      <dgm:spPr/>
    </dgm:pt>
    <dgm:pt modelId="{F5FDDD68-284C-48AC-AAB1-D4E924C64A07}" type="pres">
      <dgm:prSet presAssocID="{CCED31AF-E5E0-4774-8B34-7C5AE4D47611}" presName="composite" presStyleCnt="0"/>
      <dgm:spPr/>
    </dgm:pt>
    <dgm:pt modelId="{961BBBCE-74DF-4BF0-B156-7AB12241CC15}" type="pres">
      <dgm:prSet presAssocID="{CCED31AF-E5E0-4774-8B34-7C5AE4D4761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CC74E6E-B055-4388-938C-09365EC37C3B}" type="pres">
      <dgm:prSet presAssocID="{CCED31AF-E5E0-4774-8B34-7C5AE4D47611}" presName="parSh" presStyleLbl="node1" presStyleIdx="1" presStyleCnt="5"/>
      <dgm:spPr/>
    </dgm:pt>
    <dgm:pt modelId="{6776D43E-F225-41A6-B2BC-9E4122BD1187}" type="pres">
      <dgm:prSet presAssocID="{CCED31AF-E5E0-4774-8B34-7C5AE4D47611}" presName="desTx" presStyleLbl="fgAcc1" presStyleIdx="1" presStyleCnt="5">
        <dgm:presLayoutVars>
          <dgm:bulletEnabled val="1"/>
        </dgm:presLayoutVars>
      </dgm:prSet>
      <dgm:spPr/>
    </dgm:pt>
    <dgm:pt modelId="{85DD399F-6174-45C3-BC93-0CEAD5AC25FB}" type="pres">
      <dgm:prSet presAssocID="{099FCC4D-502B-49B1-8619-B6E25AD67A0C}" presName="sibTrans" presStyleLbl="sibTrans2D1" presStyleIdx="1" presStyleCnt="4"/>
      <dgm:spPr/>
    </dgm:pt>
    <dgm:pt modelId="{ED166344-FE82-4437-BD74-E580A3B831A2}" type="pres">
      <dgm:prSet presAssocID="{099FCC4D-502B-49B1-8619-B6E25AD67A0C}" presName="connTx" presStyleLbl="sibTrans2D1" presStyleIdx="1" presStyleCnt="4"/>
      <dgm:spPr/>
    </dgm:pt>
    <dgm:pt modelId="{1AD26D84-4EC6-477D-B313-71D36CDB0F4E}" type="pres">
      <dgm:prSet presAssocID="{90BDFB30-D9D4-4A70-B0BB-1DFA1FBE6B20}" presName="composite" presStyleCnt="0"/>
      <dgm:spPr/>
    </dgm:pt>
    <dgm:pt modelId="{221C8C14-8084-43BF-AD3A-6AB09D0E0204}" type="pres">
      <dgm:prSet presAssocID="{90BDFB30-D9D4-4A70-B0BB-1DFA1FBE6B20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0434897-59C9-48C3-A459-1AED7F360BDA}" type="pres">
      <dgm:prSet presAssocID="{90BDFB30-D9D4-4A70-B0BB-1DFA1FBE6B20}" presName="parSh" presStyleLbl="node1" presStyleIdx="2" presStyleCnt="5"/>
      <dgm:spPr/>
    </dgm:pt>
    <dgm:pt modelId="{1C84FA78-9420-4F3C-8B93-DFBA7BAB2247}" type="pres">
      <dgm:prSet presAssocID="{90BDFB30-D9D4-4A70-B0BB-1DFA1FBE6B20}" presName="desTx" presStyleLbl="fgAcc1" presStyleIdx="2" presStyleCnt="5">
        <dgm:presLayoutVars>
          <dgm:bulletEnabled val="1"/>
        </dgm:presLayoutVars>
      </dgm:prSet>
      <dgm:spPr/>
    </dgm:pt>
    <dgm:pt modelId="{C709D72A-3BDD-430D-B48A-DFB5CAD14E1C}" type="pres">
      <dgm:prSet presAssocID="{C0CA77E9-2978-4E5C-B8C7-02F66A6C2454}" presName="sibTrans" presStyleLbl="sibTrans2D1" presStyleIdx="2" presStyleCnt="4"/>
      <dgm:spPr/>
    </dgm:pt>
    <dgm:pt modelId="{B257A734-08FB-4F1D-9C20-5E6254F9586E}" type="pres">
      <dgm:prSet presAssocID="{C0CA77E9-2978-4E5C-B8C7-02F66A6C2454}" presName="connTx" presStyleLbl="sibTrans2D1" presStyleIdx="2" presStyleCnt="4"/>
      <dgm:spPr/>
    </dgm:pt>
    <dgm:pt modelId="{8A542550-3F36-4003-A32F-ED2B96F6AEB3}" type="pres">
      <dgm:prSet presAssocID="{D341F5D4-54B3-4C14-9A22-1857694437DA}" presName="composite" presStyleCnt="0"/>
      <dgm:spPr/>
    </dgm:pt>
    <dgm:pt modelId="{E5E07B8B-1973-4CAC-9F5C-BC174F0647ED}" type="pres">
      <dgm:prSet presAssocID="{D341F5D4-54B3-4C14-9A22-1857694437DA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E8D54B2-AD85-4F6A-9FAB-A22A0C3D68DD}" type="pres">
      <dgm:prSet presAssocID="{D341F5D4-54B3-4C14-9A22-1857694437DA}" presName="parSh" presStyleLbl="node1" presStyleIdx="3" presStyleCnt="5"/>
      <dgm:spPr/>
    </dgm:pt>
    <dgm:pt modelId="{47BB3BCA-E316-4503-BDC5-A552C4F9DA6A}" type="pres">
      <dgm:prSet presAssocID="{D341F5D4-54B3-4C14-9A22-1857694437DA}" presName="desTx" presStyleLbl="fgAcc1" presStyleIdx="3" presStyleCnt="5">
        <dgm:presLayoutVars>
          <dgm:bulletEnabled val="1"/>
        </dgm:presLayoutVars>
      </dgm:prSet>
      <dgm:spPr/>
    </dgm:pt>
    <dgm:pt modelId="{77C294DA-A70A-4111-B726-D04842D4B795}" type="pres">
      <dgm:prSet presAssocID="{792501A7-BAC5-49D3-BDBF-0CA080AA7772}" presName="sibTrans" presStyleLbl="sibTrans2D1" presStyleIdx="3" presStyleCnt="4"/>
      <dgm:spPr/>
    </dgm:pt>
    <dgm:pt modelId="{FB3A7E4B-B949-4AC3-B072-92084ED53265}" type="pres">
      <dgm:prSet presAssocID="{792501A7-BAC5-49D3-BDBF-0CA080AA7772}" presName="connTx" presStyleLbl="sibTrans2D1" presStyleIdx="3" presStyleCnt="4"/>
      <dgm:spPr/>
    </dgm:pt>
    <dgm:pt modelId="{A9743B2B-2011-4195-8CB2-AE2981472865}" type="pres">
      <dgm:prSet presAssocID="{3F1C2F36-5EE7-4A35-828D-F4E48701BB69}" presName="composite" presStyleCnt="0"/>
      <dgm:spPr/>
    </dgm:pt>
    <dgm:pt modelId="{BEBC0C69-9AF8-46BD-86CC-C7148DF0C792}" type="pres">
      <dgm:prSet presAssocID="{3F1C2F36-5EE7-4A35-828D-F4E48701BB6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B437F4F-13B3-41CC-94D3-851CAB3822F6}" type="pres">
      <dgm:prSet presAssocID="{3F1C2F36-5EE7-4A35-828D-F4E48701BB69}" presName="parSh" presStyleLbl="node1" presStyleIdx="4" presStyleCnt="5"/>
      <dgm:spPr/>
    </dgm:pt>
    <dgm:pt modelId="{958A38CB-E9F2-45AA-9213-82E6862D7972}" type="pres">
      <dgm:prSet presAssocID="{3F1C2F36-5EE7-4A35-828D-F4E48701BB69}" presName="desTx" presStyleLbl="fgAcc1" presStyleIdx="4" presStyleCnt="5">
        <dgm:presLayoutVars>
          <dgm:bulletEnabled val="1"/>
        </dgm:presLayoutVars>
      </dgm:prSet>
      <dgm:spPr/>
    </dgm:pt>
  </dgm:ptLst>
  <dgm:cxnLst>
    <dgm:cxn modelId="{F41CA405-8698-4DE5-A728-A997400C4C14}" srcId="{3F1C2F36-5EE7-4A35-828D-F4E48701BB69}" destId="{EC82EF55-1152-45BD-A68D-B1B1CF5F7F8C}" srcOrd="2" destOrd="0" parTransId="{0EBF670A-137B-4008-B852-7817B4B37821}" sibTransId="{10019504-3FC1-455D-AE39-64CB78B1AA9C}"/>
    <dgm:cxn modelId="{194D580A-C71F-40C4-998D-3E6782B25F7B}" srcId="{99640742-D67B-48F8-9704-AFEDFBF73D61}" destId="{8F1B4071-1F5B-4154-950D-94A13A9C7EB7}" srcOrd="1" destOrd="0" parTransId="{6294CC99-6C44-4FDB-AB60-E78695A58939}" sibTransId="{3B8CF91C-AB3F-479F-9ABC-4AF48D601022}"/>
    <dgm:cxn modelId="{14264612-CC76-4B30-81D8-3DB1E8831DFA}" type="presOf" srcId="{099FCC4D-502B-49B1-8619-B6E25AD67A0C}" destId="{ED166344-FE82-4437-BD74-E580A3B831A2}" srcOrd="1" destOrd="0" presId="urn:microsoft.com/office/officeart/2005/8/layout/process3"/>
    <dgm:cxn modelId="{F176F912-0109-4C57-BD74-F41D2CD8D9FD}" type="presOf" srcId="{1880F29C-6763-46F5-9814-D064E95C3D4A}" destId="{47BB3BCA-E316-4503-BDC5-A552C4F9DA6A}" srcOrd="0" destOrd="0" presId="urn:microsoft.com/office/officeart/2005/8/layout/process3"/>
    <dgm:cxn modelId="{370AF916-3D28-4816-AD62-75D55267F72A}" srcId="{69809639-85E5-4BC9-B3D4-510DD612DB3A}" destId="{CCED31AF-E5E0-4774-8B34-7C5AE4D47611}" srcOrd="1" destOrd="0" parTransId="{29708EDD-3F7E-45F8-8E0B-BE9550848598}" sibTransId="{099FCC4D-502B-49B1-8619-B6E25AD67A0C}"/>
    <dgm:cxn modelId="{638B892C-5EB4-407A-8A53-6B0D3303B3F4}" srcId="{69809639-85E5-4BC9-B3D4-510DD612DB3A}" destId="{3F1C2F36-5EE7-4A35-828D-F4E48701BB69}" srcOrd="4" destOrd="0" parTransId="{A1BA6975-6B2A-404A-91A7-95A716FDA187}" sibTransId="{8DA01F51-FCA7-4B84-85F9-E12C4793181B}"/>
    <dgm:cxn modelId="{0C8A4060-6C76-4DA0-82E6-472221C8971E}" type="presOf" srcId="{574EDD72-2EBE-426D-85DC-25B136F92ACF}" destId="{6E1007A0-F3BF-4776-9074-529AB46FAA13}" srcOrd="0" destOrd="0" presId="urn:microsoft.com/office/officeart/2005/8/layout/process3"/>
    <dgm:cxn modelId="{0F333E61-8E3B-47BE-84A5-379496F19CA2}" type="presOf" srcId="{C0CA77E9-2978-4E5C-B8C7-02F66A6C2454}" destId="{B257A734-08FB-4F1D-9C20-5E6254F9586E}" srcOrd="1" destOrd="0" presId="urn:microsoft.com/office/officeart/2005/8/layout/process3"/>
    <dgm:cxn modelId="{D0EDA742-DFE0-4881-9816-9FD96F7DB61D}" srcId="{D341F5D4-54B3-4C14-9A22-1857694437DA}" destId="{1880F29C-6763-46F5-9814-D064E95C3D4A}" srcOrd="0" destOrd="0" parTransId="{024C8B7D-02B8-468F-89FD-FA7D81AED13E}" sibTransId="{F61C6534-0010-41E4-AFDC-56EB2A17790B}"/>
    <dgm:cxn modelId="{0D81A443-1CD4-4999-88A9-CD449A80EE2D}" type="presOf" srcId="{574EDD72-2EBE-426D-85DC-25B136F92ACF}" destId="{243803EA-FA79-4136-83B1-B467FD8E0C96}" srcOrd="1" destOrd="0" presId="urn:microsoft.com/office/officeart/2005/8/layout/process3"/>
    <dgm:cxn modelId="{2B10E243-4014-4EA6-9BC5-6A7F837A07B0}" srcId="{3F1C2F36-5EE7-4A35-828D-F4E48701BB69}" destId="{5ADA007B-C279-4579-92A2-C35372C4D62E}" srcOrd="1" destOrd="0" parTransId="{DA558125-3748-4FD3-ABA2-CD6264FA3DCA}" sibTransId="{168C8E3E-0E6D-4C85-A485-D26C44A69A64}"/>
    <dgm:cxn modelId="{04773444-9E80-41D2-A124-54BFFC1554DC}" type="presOf" srcId="{99640742-D67B-48F8-9704-AFEDFBF73D61}" destId="{41A2E78A-ADEA-465E-A32E-DF95075B50DF}" srcOrd="1" destOrd="0" presId="urn:microsoft.com/office/officeart/2005/8/layout/process3"/>
    <dgm:cxn modelId="{B33EA167-30F3-4E29-BA41-9DFD9CCBB007}" srcId="{69809639-85E5-4BC9-B3D4-510DD612DB3A}" destId="{99640742-D67B-48F8-9704-AFEDFBF73D61}" srcOrd="0" destOrd="0" parTransId="{3A07493F-8DB3-4ED2-AC24-2B66FF673A07}" sibTransId="{574EDD72-2EBE-426D-85DC-25B136F92ACF}"/>
    <dgm:cxn modelId="{6238DC6B-E1D0-4813-B4F4-16E239541AA4}" srcId="{90BDFB30-D9D4-4A70-B0BB-1DFA1FBE6B20}" destId="{8FEC3579-6400-47B2-BC6F-9653737F35A6}" srcOrd="2" destOrd="0" parTransId="{705FFAB9-16D9-48C8-A28C-7E5F17A0C77D}" sibTransId="{33B69C1A-7BB5-4CC2-86CB-AD42031C7C0E}"/>
    <dgm:cxn modelId="{2564E56F-FB30-40D2-8444-BD76AB031F98}" srcId="{CCED31AF-E5E0-4774-8B34-7C5AE4D47611}" destId="{311808EF-324A-4EB7-A352-13022E02D7EF}" srcOrd="1" destOrd="0" parTransId="{9C607E82-F2A4-460D-B17F-28F4D08D8DCE}" sibTransId="{C2927D5D-06BC-46AF-AC1A-1AA9EA0EBBCA}"/>
    <dgm:cxn modelId="{CB0E9972-0C24-42B9-94B5-A5C823C1D3C3}" srcId="{CCED31AF-E5E0-4774-8B34-7C5AE4D47611}" destId="{324BE3F8-EA5F-4AFE-821F-881D29BBC353}" srcOrd="0" destOrd="0" parTransId="{D6E27EAB-D655-4833-BAB5-A24E3C9C683E}" sibTransId="{55782A96-BB66-4929-B6AE-607480ED23EE}"/>
    <dgm:cxn modelId="{BC162C56-81D5-4389-8BC3-81D74292A252}" type="presOf" srcId="{8F1B4071-1F5B-4154-950D-94A13A9C7EB7}" destId="{FCBC6A91-87A1-475F-8343-96C9BDF57E6D}" srcOrd="0" destOrd="1" presId="urn:microsoft.com/office/officeart/2005/8/layout/process3"/>
    <dgm:cxn modelId="{EA8EA157-E69C-4671-9B8A-CDA702F62E15}" srcId="{90BDFB30-D9D4-4A70-B0BB-1DFA1FBE6B20}" destId="{DDDCA3D7-49E5-402B-B4AC-7F0C46CD707B}" srcOrd="0" destOrd="0" parTransId="{1849213B-1189-4EB8-A3CE-8DE10CF61DCF}" sibTransId="{836430F1-8B64-4F0F-8341-66700CAD7B98}"/>
    <dgm:cxn modelId="{72F0E37F-F3A8-4186-8F6D-A8D9292A845C}" srcId="{90BDFB30-D9D4-4A70-B0BB-1DFA1FBE6B20}" destId="{3149B413-086B-4A94-86F1-5907EE9F8814}" srcOrd="1" destOrd="0" parTransId="{4AAEEA84-25B2-42D9-9630-B2AC3560ACE4}" sibTransId="{1E3E084C-4AE7-416E-8E0C-44C5BD671C2D}"/>
    <dgm:cxn modelId="{0FAFC081-5489-4F81-9045-CF1E6F50D86C}" srcId="{D341F5D4-54B3-4C14-9A22-1857694437DA}" destId="{8E6DB8BD-3162-4FC7-AC19-299FAEE9CCCF}" srcOrd="1" destOrd="0" parTransId="{8BBA72AF-1D47-4BA1-8621-88370282E8A5}" sibTransId="{F61295BB-CCDE-434F-804E-A42D720BF07E}"/>
    <dgm:cxn modelId="{1417BD87-1D42-4555-B726-0F0FC5718004}" type="presOf" srcId="{CCED31AF-E5E0-4774-8B34-7C5AE4D47611}" destId="{9CC74E6E-B055-4388-938C-09365EC37C3B}" srcOrd="1" destOrd="0" presId="urn:microsoft.com/office/officeart/2005/8/layout/process3"/>
    <dgm:cxn modelId="{FE0DDA8B-4408-4DE4-AA7C-1899AB5FB78C}" type="presOf" srcId="{90BDFB30-D9D4-4A70-B0BB-1DFA1FBE6B20}" destId="{221C8C14-8084-43BF-AD3A-6AB09D0E0204}" srcOrd="0" destOrd="0" presId="urn:microsoft.com/office/officeart/2005/8/layout/process3"/>
    <dgm:cxn modelId="{CF30E390-5931-4525-9538-1AE211B3FA8A}" type="presOf" srcId="{D341F5D4-54B3-4C14-9A22-1857694437DA}" destId="{E5E07B8B-1973-4CAC-9F5C-BC174F0647ED}" srcOrd="0" destOrd="0" presId="urn:microsoft.com/office/officeart/2005/8/layout/process3"/>
    <dgm:cxn modelId="{A3727398-79F4-4567-A374-1A85D99DECE4}" type="presOf" srcId="{8FEC3579-6400-47B2-BC6F-9653737F35A6}" destId="{1C84FA78-9420-4F3C-8B93-DFBA7BAB2247}" srcOrd="0" destOrd="2" presId="urn:microsoft.com/office/officeart/2005/8/layout/process3"/>
    <dgm:cxn modelId="{053F8A98-F130-4101-A772-8A947F3599D5}" type="presOf" srcId="{792501A7-BAC5-49D3-BDBF-0CA080AA7772}" destId="{FB3A7E4B-B949-4AC3-B072-92084ED53265}" srcOrd="1" destOrd="0" presId="urn:microsoft.com/office/officeart/2005/8/layout/process3"/>
    <dgm:cxn modelId="{69086F9B-9C57-4F93-ADDE-4D7CA7143375}" type="presOf" srcId="{99640742-D67B-48F8-9704-AFEDFBF73D61}" destId="{8CAB05FB-1931-4BDE-BA0F-5E7E602DF65B}" srcOrd="0" destOrd="0" presId="urn:microsoft.com/office/officeart/2005/8/layout/process3"/>
    <dgm:cxn modelId="{7D71419D-BBED-48E0-8828-B87471DDC3CD}" type="presOf" srcId="{792501A7-BAC5-49D3-BDBF-0CA080AA7772}" destId="{77C294DA-A70A-4111-B726-D04842D4B795}" srcOrd="0" destOrd="0" presId="urn:microsoft.com/office/officeart/2005/8/layout/process3"/>
    <dgm:cxn modelId="{71B9A09F-0390-4CEC-805A-58CCAA0E8A60}" type="presOf" srcId="{69809639-85E5-4BC9-B3D4-510DD612DB3A}" destId="{EF8300F6-50AF-4A8D-A0D4-CC2C22934CB2}" srcOrd="0" destOrd="0" presId="urn:microsoft.com/office/officeart/2005/8/layout/process3"/>
    <dgm:cxn modelId="{CB0BC89F-6BFC-41E7-A9A9-E503B7D06A0D}" type="presOf" srcId="{8D720CFB-01E3-4B9B-AB86-2FA14448B8AE}" destId="{FCBC6A91-87A1-475F-8343-96C9BDF57E6D}" srcOrd="0" destOrd="0" presId="urn:microsoft.com/office/officeart/2005/8/layout/process3"/>
    <dgm:cxn modelId="{7B465CA2-9D82-408E-B8CA-F6F1495044B2}" srcId="{99640742-D67B-48F8-9704-AFEDFBF73D61}" destId="{8D720CFB-01E3-4B9B-AB86-2FA14448B8AE}" srcOrd="0" destOrd="0" parTransId="{014B39A5-D799-49E1-A25C-19A3CB4555C4}" sibTransId="{24FB93B1-18E8-4CF5-9818-6C353BA0008D}"/>
    <dgm:cxn modelId="{7F2760AA-34A1-48AC-9E07-D176E80C224B}" type="presOf" srcId="{3F1C2F36-5EE7-4A35-828D-F4E48701BB69}" destId="{6B437F4F-13B3-41CC-94D3-851CAB3822F6}" srcOrd="1" destOrd="0" presId="urn:microsoft.com/office/officeart/2005/8/layout/process3"/>
    <dgm:cxn modelId="{7950F9AA-E06A-4CD8-8F78-BFC08B002857}" srcId="{69809639-85E5-4BC9-B3D4-510DD612DB3A}" destId="{D341F5D4-54B3-4C14-9A22-1857694437DA}" srcOrd="3" destOrd="0" parTransId="{E329B3BF-2479-454C-9C8A-DFF416722E3A}" sibTransId="{792501A7-BAC5-49D3-BDBF-0CA080AA7772}"/>
    <dgm:cxn modelId="{FF25A0AB-56CA-4F73-8626-5B768D1DA035}" type="presOf" srcId="{3F1C2F36-5EE7-4A35-828D-F4E48701BB69}" destId="{BEBC0C69-9AF8-46BD-86CC-C7148DF0C792}" srcOrd="0" destOrd="0" presId="urn:microsoft.com/office/officeart/2005/8/layout/process3"/>
    <dgm:cxn modelId="{FFBCEFB0-7DE9-499D-B0DE-C47E11B331AF}" type="presOf" srcId="{CCED31AF-E5E0-4774-8B34-7C5AE4D47611}" destId="{961BBBCE-74DF-4BF0-B156-7AB12241CC15}" srcOrd="0" destOrd="0" presId="urn:microsoft.com/office/officeart/2005/8/layout/process3"/>
    <dgm:cxn modelId="{784D8EB3-B275-4C6D-970F-723D83B93715}" srcId="{69809639-85E5-4BC9-B3D4-510DD612DB3A}" destId="{90BDFB30-D9D4-4A70-B0BB-1DFA1FBE6B20}" srcOrd="2" destOrd="0" parTransId="{CD0FAD31-2A15-45D8-8E9F-58D6745C1838}" sibTransId="{C0CA77E9-2978-4E5C-B8C7-02F66A6C2454}"/>
    <dgm:cxn modelId="{247AB7B4-7777-4BDB-A3A4-6428E7AB3F82}" type="presOf" srcId="{EC82EF55-1152-45BD-A68D-B1B1CF5F7F8C}" destId="{958A38CB-E9F2-45AA-9213-82E6862D7972}" srcOrd="0" destOrd="2" presId="urn:microsoft.com/office/officeart/2005/8/layout/process3"/>
    <dgm:cxn modelId="{A9367BB7-9F64-4DA4-86C8-B82995F14B03}" type="presOf" srcId="{099FCC4D-502B-49B1-8619-B6E25AD67A0C}" destId="{85DD399F-6174-45C3-BC93-0CEAD5AC25FB}" srcOrd="0" destOrd="0" presId="urn:microsoft.com/office/officeart/2005/8/layout/process3"/>
    <dgm:cxn modelId="{AA12C0BB-8F29-4C16-BDA8-34403C90405C}" type="presOf" srcId="{324BE3F8-EA5F-4AFE-821F-881D29BBC353}" destId="{6776D43E-F225-41A6-B2BC-9E4122BD1187}" srcOrd="0" destOrd="0" presId="urn:microsoft.com/office/officeart/2005/8/layout/process3"/>
    <dgm:cxn modelId="{EC1DDCBB-E1EA-473B-BC1E-B25A343E01AE}" type="presOf" srcId="{90BDFB30-D9D4-4A70-B0BB-1DFA1FBE6B20}" destId="{70434897-59C9-48C3-A459-1AED7F360BDA}" srcOrd="1" destOrd="0" presId="urn:microsoft.com/office/officeart/2005/8/layout/process3"/>
    <dgm:cxn modelId="{0CBFB3C6-E70D-4E66-B38F-D7C9C3EA5AE7}" type="presOf" srcId="{DDDCA3D7-49E5-402B-B4AC-7F0C46CD707B}" destId="{1C84FA78-9420-4F3C-8B93-DFBA7BAB2247}" srcOrd="0" destOrd="0" presId="urn:microsoft.com/office/officeart/2005/8/layout/process3"/>
    <dgm:cxn modelId="{46D305CF-82E1-4B7A-AEC3-F17A37523D60}" srcId="{3F1C2F36-5EE7-4A35-828D-F4E48701BB69}" destId="{451C8ECD-F899-4724-8C2F-695CC77092A1}" srcOrd="0" destOrd="0" parTransId="{1EAB2D64-15FE-4868-9D48-8966FD1BC791}" sibTransId="{CA347258-FE8E-46BF-B43F-984A480BB5D9}"/>
    <dgm:cxn modelId="{07628BE2-FA69-4C50-8C73-844959B92AE2}" type="presOf" srcId="{3149B413-086B-4A94-86F1-5907EE9F8814}" destId="{1C84FA78-9420-4F3C-8B93-DFBA7BAB2247}" srcOrd="0" destOrd="1" presId="urn:microsoft.com/office/officeart/2005/8/layout/process3"/>
    <dgm:cxn modelId="{EA4D79E4-1EC7-460A-A037-12DEBF43A5EA}" type="presOf" srcId="{311808EF-324A-4EB7-A352-13022E02D7EF}" destId="{6776D43E-F225-41A6-B2BC-9E4122BD1187}" srcOrd="0" destOrd="1" presId="urn:microsoft.com/office/officeart/2005/8/layout/process3"/>
    <dgm:cxn modelId="{B5E69EE4-69BC-4AFA-BBDF-2C8C719D172C}" type="presOf" srcId="{C0CA77E9-2978-4E5C-B8C7-02F66A6C2454}" destId="{C709D72A-3BDD-430D-B48A-DFB5CAD14E1C}" srcOrd="0" destOrd="0" presId="urn:microsoft.com/office/officeart/2005/8/layout/process3"/>
    <dgm:cxn modelId="{A05F33EA-675F-4B74-841E-0CBFDF77CA21}" type="presOf" srcId="{5ADA007B-C279-4579-92A2-C35372C4D62E}" destId="{958A38CB-E9F2-45AA-9213-82E6862D7972}" srcOrd="0" destOrd="1" presId="urn:microsoft.com/office/officeart/2005/8/layout/process3"/>
    <dgm:cxn modelId="{58B312F0-64B0-4BA0-8207-7CBBCF6B8E7B}" type="presOf" srcId="{8E6DB8BD-3162-4FC7-AC19-299FAEE9CCCF}" destId="{47BB3BCA-E316-4503-BDC5-A552C4F9DA6A}" srcOrd="0" destOrd="1" presId="urn:microsoft.com/office/officeart/2005/8/layout/process3"/>
    <dgm:cxn modelId="{208FE1F2-423C-48EF-94F5-7B43E604FE24}" type="presOf" srcId="{D341F5D4-54B3-4C14-9A22-1857694437DA}" destId="{7E8D54B2-AD85-4F6A-9FAB-A22A0C3D68DD}" srcOrd="1" destOrd="0" presId="urn:microsoft.com/office/officeart/2005/8/layout/process3"/>
    <dgm:cxn modelId="{64E90AF6-D5F2-436E-BA95-5205C44F90DF}" type="presOf" srcId="{451C8ECD-F899-4724-8C2F-695CC77092A1}" destId="{958A38CB-E9F2-45AA-9213-82E6862D7972}" srcOrd="0" destOrd="0" presId="urn:microsoft.com/office/officeart/2005/8/layout/process3"/>
    <dgm:cxn modelId="{3194ADA0-FBD4-41B5-915F-198E91B67A4D}" type="presParOf" srcId="{EF8300F6-50AF-4A8D-A0D4-CC2C22934CB2}" destId="{5CA31313-841C-4DC5-B6D6-CA7BC931FB34}" srcOrd="0" destOrd="0" presId="urn:microsoft.com/office/officeart/2005/8/layout/process3"/>
    <dgm:cxn modelId="{C6B75545-4F8D-44BD-98F9-4A6219D3144B}" type="presParOf" srcId="{5CA31313-841C-4DC5-B6D6-CA7BC931FB34}" destId="{8CAB05FB-1931-4BDE-BA0F-5E7E602DF65B}" srcOrd="0" destOrd="0" presId="urn:microsoft.com/office/officeart/2005/8/layout/process3"/>
    <dgm:cxn modelId="{E5CE599F-F204-45F4-9A58-35744DB6D350}" type="presParOf" srcId="{5CA31313-841C-4DC5-B6D6-CA7BC931FB34}" destId="{41A2E78A-ADEA-465E-A32E-DF95075B50DF}" srcOrd="1" destOrd="0" presId="urn:microsoft.com/office/officeart/2005/8/layout/process3"/>
    <dgm:cxn modelId="{FA5DAE5D-6274-4446-B655-7B296BA5CCFB}" type="presParOf" srcId="{5CA31313-841C-4DC5-B6D6-CA7BC931FB34}" destId="{FCBC6A91-87A1-475F-8343-96C9BDF57E6D}" srcOrd="2" destOrd="0" presId="urn:microsoft.com/office/officeart/2005/8/layout/process3"/>
    <dgm:cxn modelId="{46115C0C-BB5B-40D8-958C-16439470CA83}" type="presParOf" srcId="{EF8300F6-50AF-4A8D-A0D4-CC2C22934CB2}" destId="{6E1007A0-F3BF-4776-9074-529AB46FAA13}" srcOrd="1" destOrd="0" presId="urn:microsoft.com/office/officeart/2005/8/layout/process3"/>
    <dgm:cxn modelId="{6DA8F16D-00CA-4EDA-9DB3-8AC95A048517}" type="presParOf" srcId="{6E1007A0-F3BF-4776-9074-529AB46FAA13}" destId="{243803EA-FA79-4136-83B1-B467FD8E0C96}" srcOrd="0" destOrd="0" presId="urn:microsoft.com/office/officeart/2005/8/layout/process3"/>
    <dgm:cxn modelId="{F0790145-9F19-401E-AD93-7AC8E3183566}" type="presParOf" srcId="{EF8300F6-50AF-4A8D-A0D4-CC2C22934CB2}" destId="{F5FDDD68-284C-48AC-AAB1-D4E924C64A07}" srcOrd="2" destOrd="0" presId="urn:microsoft.com/office/officeart/2005/8/layout/process3"/>
    <dgm:cxn modelId="{726E07DE-72C6-4016-BF2F-3F1487C8EDAC}" type="presParOf" srcId="{F5FDDD68-284C-48AC-AAB1-D4E924C64A07}" destId="{961BBBCE-74DF-4BF0-B156-7AB12241CC15}" srcOrd="0" destOrd="0" presId="urn:microsoft.com/office/officeart/2005/8/layout/process3"/>
    <dgm:cxn modelId="{45641283-E4FF-4B08-97B1-331D1B4E2034}" type="presParOf" srcId="{F5FDDD68-284C-48AC-AAB1-D4E924C64A07}" destId="{9CC74E6E-B055-4388-938C-09365EC37C3B}" srcOrd="1" destOrd="0" presId="urn:microsoft.com/office/officeart/2005/8/layout/process3"/>
    <dgm:cxn modelId="{ED06E109-53AC-4269-B090-589D52DD995A}" type="presParOf" srcId="{F5FDDD68-284C-48AC-AAB1-D4E924C64A07}" destId="{6776D43E-F225-41A6-B2BC-9E4122BD1187}" srcOrd="2" destOrd="0" presId="urn:microsoft.com/office/officeart/2005/8/layout/process3"/>
    <dgm:cxn modelId="{9196CF0B-2D17-44CF-A7CB-3049243C5D78}" type="presParOf" srcId="{EF8300F6-50AF-4A8D-A0D4-CC2C22934CB2}" destId="{85DD399F-6174-45C3-BC93-0CEAD5AC25FB}" srcOrd="3" destOrd="0" presId="urn:microsoft.com/office/officeart/2005/8/layout/process3"/>
    <dgm:cxn modelId="{DD46C437-B2B8-49A1-B07A-49E339C640C4}" type="presParOf" srcId="{85DD399F-6174-45C3-BC93-0CEAD5AC25FB}" destId="{ED166344-FE82-4437-BD74-E580A3B831A2}" srcOrd="0" destOrd="0" presId="urn:microsoft.com/office/officeart/2005/8/layout/process3"/>
    <dgm:cxn modelId="{BCD43732-0A41-4356-8D4D-3A5147F4A7C5}" type="presParOf" srcId="{EF8300F6-50AF-4A8D-A0D4-CC2C22934CB2}" destId="{1AD26D84-4EC6-477D-B313-71D36CDB0F4E}" srcOrd="4" destOrd="0" presId="urn:microsoft.com/office/officeart/2005/8/layout/process3"/>
    <dgm:cxn modelId="{D4C28D8D-E432-4787-9E01-8290B909D0BB}" type="presParOf" srcId="{1AD26D84-4EC6-477D-B313-71D36CDB0F4E}" destId="{221C8C14-8084-43BF-AD3A-6AB09D0E0204}" srcOrd="0" destOrd="0" presId="urn:microsoft.com/office/officeart/2005/8/layout/process3"/>
    <dgm:cxn modelId="{388BFCB5-28BA-4446-9B12-2DC97FD2D85E}" type="presParOf" srcId="{1AD26D84-4EC6-477D-B313-71D36CDB0F4E}" destId="{70434897-59C9-48C3-A459-1AED7F360BDA}" srcOrd="1" destOrd="0" presId="urn:microsoft.com/office/officeart/2005/8/layout/process3"/>
    <dgm:cxn modelId="{DC79CBE2-8A62-4C2F-9191-B97EA6C590A4}" type="presParOf" srcId="{1AD26D84-4EC6-477D-B313-71D36CDB0F4E}" destId="{1C84FA78-9420-4F3C-8B93-DFBA7BAB2247}" srcOrd="2" destOrd="0" presId="urn:microsoft.com/office/officeart/2005/8/layout/process3"/>
    <dgm:cxn modelId="{30C248DA-E7ED-42DA-BD98-B20059894504}" type="presParOf" srcId="{EF8300F6-50AF-4A8D-A0D4-CC2C22934CB2}" destId="{C709D72A-3BDD-430D-B48A-DFB5CAD14E1C}" srcOrd="5" destOrd="0" presId="urn:microsoft.com/office/officeart/2005/8/layout/process3"/>
    <dgm:cxn modelId="{B174463C-F536-4CC1-8647-627A3F536854}" type="presParOf" srcId="{C709D72A-3BDD-430D-B48A-DFB5CAD14E1C}" destId="{B257A734-08FB-4F1D-9C20-5E6254F9586E}" srcOrd="0" destOrd="0" presId="urn:microsoft.com/office/officeart/2005/8/layout/process3"/>
    <dgm:cxn modelId="{F343F6FE-4823-45C4-B167-F3E2F0D5F354}" type="presParOf" srcId="{EF8300F6-50AF-4A8D-A0D4-CC2C22934CB2}" destId="{8A542550-3F36-4003-A32F-ED2B96F6AEB3}" srcOrd="6" destOrd="0" presId="urn:microsoft.com/office/officeart/2005/8/layout/process3"/>
    <dgm:cxn modelId="{AEA794E3-D5E7-4761-B662-A6E4455AE4BE}" type="presParOf" srcId="{8A542550-3F36-4003-A32F-ED2B96F6AEB3}" destId="{E5E07B8B-1973-4CAC-9F5C-BC174F0647ED}" srcOrd="0" destOrd="0" presId="urn:microsoft.com/office/officeart/2005/8/layout/process3"/>
    <dgm:cxn modelId="{41744095-8E08-4974-82D2-10472B8EB676}" type="presParOf" srcId="{8A542550-3F36-4003-A32F-ED2B96F6AEB3}" destId="{7E8D54B2-AD85-4F6A-9FAB-A22A0C3D68DD}" srcOrd="1" destOrd="0" presId="urn:microsoft.com/office/officeart/2005/8/layout/process3"/>
    <dgm:cxn modelId="{9AC34BD2-3C1B-44B3-9C8C-C5107A737EE8}" type="presParOf" srcId="{8A542550-3F36-4003-A32F-ED2B96F6AEB3}" destId="{47BB3BCA-E316-4503-BDC5-A552C4F9DA6A}" srcOrd="2" destOrd="0" presId="urn:microsoft.com/office/officeart/2005/8/layout/process3"/>
    <dgm:cxn modelId="{EFEAE8E1-0919-4846-B693-D320F5AF4C1E}" type="presParOf" srcId="{EF8300F6-50AF-4A8D-A0D4-CC2C22934CB2}" destId="{77C294DA-A70A-4111-B726-D04842D4B795}" srcOrd="7" destOrd="0" presId="urn:microsoft.com/office/officeart/2005/8/layout/process3"/>
    <dgm:cxn modelId="{91F96914-8E03-475C-B791-7D8FE90FEAC8}" type="presParOf" srcId="{77C294DA-A70A-4111-B726-D04842D4B795}" destId="{FB3A7E4B-B949-4AC3-B072-92084ED53265}" srcOrd="0" destOrd="0" presId="urn:microsoft.com/office/officeart/2005/8/layout/process3"/>
    <dgm:cxn modelId="{05FD5E3C-45FB-4C7A-B493-185205E6A4EA}" type="presParOf" srcId="{EF8300F6-50AF-4A8D-A0D4-CC2C22934CB2}" destId="{A9743B2B-2011-4195-8CB2-AE2981472865}" srcOrd="8" destOrd="0" presId="urn:microsoft.com/office/officeart/2005/8/layout/process3"/>
    <dgm:cxn modelId="{2CD77201-5C2C-41C4-BCCB-986953ADCD1A}" type="presParOf" srcId="{A9743B2B-2011-4195-8CB2-AE2981472865}" destId="{BEBC0C69-9AF8-46BD-86CC-C7148DF0C792}" srcOrd="0" destOrd="0" presId="urn:microsoft.com/office/officeart/2005/8/layout/process3"/>
    <dgm:cxn modelId="{E62F1E7F-5D27-4D8D-B34E-842FF77B55C4}" type="presParOf" srcId="{A9743B2B-2011-4195-8CB2-AE2981472865}" destId="{6B437F4F-13B3-41CC-94D3-851CAB3822F6}" srcOrd="1" destOrd="0" presId="urn:microsoft.com/office/officeart/2005/8/layout/process3"/>
    <dgm:cxn modelId="{DA35235A-5455-44E3-AC7B-9A7FD971B125}" type="presParOf" srcId="{A9743B2B-2011-4195-8CB2-AE2981472865}" destId="{958A38CB-E9F2-45AA-9213-82E6862D7972}" srcOrd="2" destOrd="0" presId="urn:microsoft.com/office/officeart/2005/8/layout/process3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53CC0A-1441-4F72-AE68-082965212212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65AE8F-A421-494C-8C5A-F27811B11B76}">
      <dgm:prSet phldrT="[Text]" custT="1"/>
      <dgm:spPr/>
      <dgm:t>
        <a:bodyPr/>
        <a:lstStyle/>
        <a:p>
          <a:r>
            <a:rPr lang="en-US" sz="1600" dirty="0"/>
            <a:t>Open Access</a:t>
          </a:r>
        </a:p>
      </dgm:t>
    </dgm:pt>
    <dgm:pt modelId="{F4E03D4B-F241-4E0B-8343-59368CBB85DF}" type="parTrans" cxnId="{C43BA5C8-334E-4B94-A487-64702B3F2E87}">
      <dgm:prSet/>
      <dgm:spPr/>
      <dgm:t>
        <a:bodyPr/>
        <a:lstStyle/>
        <a:p>
          <a:endParaRPr lang="en-US" sz="1800"/>
        </a:p>
      </dgm:t>
    </dgm:pt>
    <dgm:pt modelId="{E6C59E02-A9A9-4A6A-B9C2-C963F9622F1E}" type="sibTrans" cxnId="{C43BA5C8-334E-4B94-A487-64702B3F2E87}">
      <dgm:prSet/>
      <dgm:spPr/>
      <dgm:t>
        <a:bodyPr/>
        <a:lstStyle/>
        <a:p>
          <a:endParaRPr lang="en-US" sz="1800"/>
        </a:p>
      </dgm:t>
    </dgm:pt>
    <dgm:pt modelId="{3083B140-C1D4-4AE4-9094-C882B004A293}">
      <dgm:prSet phldrT="[Text]" custT="1"/>
      <dgm:spPr/>
      <dgm:t>
        <a:bodyPr/>
        <a:lstStyle/>
        <a:p>
          <a:r>
            <a:rPr lang="en-US" sz="1600" dirty="0"/>
            <a:t>Open Materials</a:t>
          </a:r>
        </a:p>
      </dgm:t>
    </dgm:pt>
    <dgm:pt modelId="{3DFC7CAD-A28D-4E4D-B32E-8FDCB703E727}" type="parTrans" cxnId="{20241993-755D-46A7-9EC6-F01DA6551131}">
      <dgm:prSet/>
      <dgm:spPr/>
      <dgm:t>
        <a:bodyPr/>
        <a:lstStyle/>
        <a:p>
          <a:endParaRPr lang="en-US" sz="1800"/>
        </a:p>
      </dgm:t>
    </dgm:pt>
    <dgm:pt modelId="{8890738D-A9FF-4B91-B070-3F7CEB7ABA3D}" type="sibTrans" cxnId="{20241993-755D-46A7-9EC6-F01DA6551131}">
      <dgm:prSet/>
      <dgm:spPr/>
      <dgm:t>
        <a:bodyPr/>
        <a:lstStyle/>
        <a:p>
          <a:endParaRPr lang="en-US" sz="1800"/>
        </a:p>
      </dgm:t>
    </dgm:pt>
    <dgm:pt modelId="{15037E42-BE39-4FDB-9001-D76D79110981}">
      <dgm:prSet phldrT="[Text]" custT="1"/>
      <dgm:spPr/>
      <dgm:t>
        <a:bodyPr/>
        <a:lstStyle/>
        <a:p>
          <a:r>
            <a:rPr lang="en-US" sz="1600" dirty="0"/>
            <a:t>Open Data</a:t>
          </a:r>
        </a:p>
      </dgm:t>
    </dgm:pt>
    <dgm:pt modelId="{56B1181A-358D-4248-8DBC-230B1A6146EE}" type="parTrans" cxnId="{2E66C2D6-D2BC-461C-AE67-62ADCEDF1CAE}">
      <dgm:prSet/>
      <dgm:spPr/>
      <dgm:t>
        <a:bodyPr/>
        <a:lstStyle/>
        <a:p>
          <a:endParaRPr lang="en-US" sz="1800"/>
        </a:p>
      </dgm:t>
    </dgm:pt>
    <dgm:pt modelId="{BB8CA0A4-F0F0-46F5-9557-7FA08DC0DF78}" type="sibTrans" cxnId="{2E66C2D6-D2BC-461C-AE67-62ADCEDF1CAE}">
      <dgm:prSet/>
      <dgm:spPr/>
      <dgm:t>
        <a:bodyPr/>
        <a:lstStyle/>
        <a:p>
          <a:endParaRPr lang="en-US" sz="1800"/>
        </a:p>
      </dgm:t>
    </dgm:pt>
    <dgm:pt modelId="{318C8979-D10A-49BF-82A0-2F450FADCD61}">
      <dgm:prSet phldrT="[Text]" custT="1"/>
      <dgm:spPr/>
      <dgm:t>
        <a:bodyPr/>
        <a:lstStyle/>
        <a:p>
          <a:r>
            <a:rPr lang="en-US" sz="1600" dirty="0"/>
            <a:t>Open Source</a:t>
          </a:r>
        </a:p>
      </dgm:t>
    </dgm:pt>
    <dgm:pt modelId="{21EE0904-3B4A-4E8A-8C29-2AC148923792}" type="parTrans" cxnId="{4C0EFB02-0809-4B74-B9F4-3A6FAE19874B}">
      <dgm:prSet/>
      <dgm:spPr/>
      <dgm:t>
        <a:bodyPr/>
        <a:lstStyle/>
        <a:p>
          <a:endParaRPr lang="en-US" sz="1800"/>
        </a:p>
      </dgm:t>
    </dgm:pt>
    <dgm:pt modelId="{61C075C4-20B0-4FA7-8160-3FAF8E2BB062}" type="sibTrans" cxnId="{4C0EFB02-0809-4B74-B9F4-3A6FAE19874B}">
      <dgm:prSet/>
      <dgm:spPr/>
      <dgm:t>
        <a:bodyPr/>
        <a:lstStyle/>
        <a:p>
          <a:endParaRPr lang="en-US" sz="1800"/>
        </a:p>
      </dgm:t>
    </dgm:pt>
    <dgm:pt modelId="{3EE17455-0168-47C0-A657-B6971304EAC0}">
      <dgm:prSet phldrT="[Text]" custT="1"/>
      <dgm:spPr/>
      <dgm:t>
        <a:bodyPr/>
        <a:lstStyle/>
        <a:p>
          <a:r>
            <a:rPr lang="en-US" sz="1600" dirty="0"/>
            <a:t>Open Educational Resources</a:t>
          </a:r>
        </a:p>
      </dgm:t>
    </dgm:pt>
    <dgm:pt modelId="{8D19378A-D276-4B44-ACB6-8A1D71EE4234}" type="parTrans" cxnId="{7CD0834E-EC13-4073-8D6B-41D79C977751}">
      <dgm:prSet/>
      <dgm:spPr/>
      <dgm:t>
        <a:bodyPr/>
        <a:lstStyle/>
        <a:p>
          <a:endParaRPr lang="en-US" sz="1800"/>
        </a:p>
      </dgm:t>
    </dgm:pt>
    <dgm:pt modelId="{1CEFAE5A-D7CC-402D-827B-D91F1810AC07}" type="sibTrans" cxnId="{7CD0834E-EC13-4073-8D6B-41D79C977751}">
      <dgm:prSet/>
      <dgm:spPr/>
      <dgm:t>
        <a:bodyPr/>
        <a:lstStyle/>
        <a:p>
          <a:endParaRPr lang="en-US" sz="1800"/>
        </a:p>
      </dgm:t>
    </dgm:pt>
    <dgm:pt modelId="{FFD776F4-25ED-4CBB-8824-3FFB5F684DD7}">
      <dgm:prSet phldrT="[Text]" custT="1"/>
      <dgm:spPr/>
      <dgm:t>
        <a:bodyPr/>
        <a:lstStyle/>
        <a:p>
          <a:r>
            <a:rPr lang="en-US" sz="1600" dirty="0"/>
            <a:t>Citizen Science</a:t>
          </a:r>
        </a:p>
      </dgm:t>
    </dgm:pt>
    <dgm:pt modelId="{19CE044C-F818-4911-A5F8-B90D130E33C6}" type="parTrans" cxnId="{5E8ED174-2E43-4AAE-8800-9E348DB92F03}">
      <dgm:prSet/>
      <dgm:spPr/>
      <dgm:t>
        <a:bodyPr/>
        <a:lstStyle/>
        <a:p>
          <a:endParaRPr lang="en-US" sz="1800"/>
        </a:p>
      </dgm:t>
    </dgm:pt>
    <dgm:pt modelId="{F3621623-A3E7-499E-ADD0-78BF0FD4FC39}" type="sibTrans" cxnId="{5E8ED174-2E43-4AAE-8800-9E348DB92F03}">
      <dgm:prSet/>
      <dgm:spPr/>
      <dgm:t>
        <a:bodyPr/>
        <a:lstStyle/>
        <a:p>
          <a:endParaRPr lang="en-US" sz="1800"/>
        </a:p>
      </dgm:t>
    </dgm:pt>
    <dgm:pt modelId="{78899F89-62BD-4F71-B5D9-BCBD2E14E17C}">
      <dgm:prSet phldrT="[Text]" custT="1"/>
      <dgm:spPr/>
      <dgm:t>
        <a:bodyPr/>
        <a:lstStyle/>
        <a:p>
          <a:r>
            <a:rPr lang="en-US" sz="1600" dirty="0"/>
            <a:t>Big Team Science</a:t>
          </a:r>
        </a:p>
      </dgm:t>
    </dgm:pt>
    <dgm:pt modelId="{C3885715-360C-4E3D-A85F-0BADC68CCB70}" type="parTrans" cxnId="{CEA9CB4F-B059-4B6F-94C1-61A3075F9701}">
      <dgm:prSet/>
      <dgm:spPr/>
      <dgm:t>
        <a:bodyPr/>
        <a:lstStyle/>
        <a:p>
          <a:endParaRPr lang="en-US" sz="1800"/>
        </a:p>
      </dgm:t>
    </dgm:pt>
    <dgm:pt modelId="{6EF0D5B9-F060-4BF0-929C-610C93B975EA}" type="sibTrans" cxnId="{CEA9CB4F-B059-4B6F-94C1-61A3075F9701}">
      <dgm:prSet/>
      <dgm:spPr/>
      <dgm:t>
        <a:bodyPr/>
        <a:lstStyle/>
        <a:p>
          <a:endParaRPr lang="en-US" sz="1800"/>
        </a:p>
      </dgm:t>
    </dgm:pt>
    <dgm:pt modelId="{88C7C22E-3654-4358-9990-5A59E0E58EC3}">
      <dgm:prSet phldrT="[Text]" custT="1"/>
      <dgm:spPr/>
      <dgm:t>
        <a:bodyPr/>
        <a:lstStyle/>
        <a:p>
          <a:r>
            <a:rPr lang="en-US" sz="1600" dirty="0"/>
            <a:t>Open Peer Review</a:t>
          </a:r>
        </a:p>
      </dgm:t>
    </dgm:pt>
    <dgm:pt modelId="{3FDC9522-2343-4AD3-9190-E2BE61E85403}" type="parTrans" cxnId="{D4235A4C-A005-4D17-B2F4-FD33CD0D3C1B}">
      <dgm:prSet/>
      <dgm:spPr/>
      <dgm:t>
        <a:bodyPr/>
        <a:lstStyle/>
        <a:p>
          <a:endParaRPr lang="en-US" sz="1800"/>
        </a:p>
      </dgm:t>
    </dgm:pt>
    <dgm:pt modelId="{D2DE9758-ED9F-4CD9-9CB1-64CA0E61FB05}" type="sibTrans" cxnId="{D4235A4C-A005-4D17-B2F4-FD33CD0D3C1B}">
      <dgm:prSet/>
      <dgm:spPr/>
      <dgm:t>
        <a:bodyPr/>
        <a:lstStyle/>
        <a:p>
          <a:endParaRPr lang="en-US" sz="1800"/>
        </a:p>
      </dgm:t>
    </dgm:pt>
    <dgm:pt modelId="{681167FC-F769-483D-9391-949768AE4092}">
      <dgm:prSet phldrT="[Text]" custT="1"/>
      <dgm:spPr/>
      <dgm:t>
        <a:bodyPr/>
        <a:lstStyle/>
        <a:p>
          <a:r>
            <a:rPr lang="en-US" sz="1200" dirty="0" err="1"/>
            <a:t>Uneingeschränkter</a:t>
          </a:r>
          <a:r>
            <a:rPr lang="en-US" sz="1200" dirty="0"/>
            <a:t> und </a:t>
          </a:r>
          <a:r>
            <a:rPr lang="en-US" sz="1200" dirty="0" err="1"/>
            <a:t>kostenloser</a:t>
          </a:r>
          <a:r>
            <a:rPr lang="en-US" sz="1200" dirty="0"/>
            <a:t> </a:t>
          </a:r>
          <a:r>
            <a:rPr lang="en-US" sz="1200" dirty="0" err="1"/>
            <a:t>Zugang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für</a:t>
          </a:r>
          <a:r>
            <a:rPr lang="en-US" sz="1200" dirty="0"/>
            <a:t> </a:t>
          </a:r>
          <a:r>
            <a:rPr lang="en-US" sz="1200" dirty="0" err="1"/>
            <a:t>Forschungsergebnisse</a:t>
          </a:r>
          <a:r>
            <a:rPr lang="en-US" sz="1200" dirty="0"/>
            <a:t>)</a:t>
          </a:r>
        </a:p>
      </dgm:t>
    </dgm:pt>
    <dgm:pt modelId="{496B4C56-DF8D-4A46-B560-C6C03256979D}" type="parTrans" cxnId="{71FD9B8F-AD1B-47F0-A455-6D26FEC2DB8B}">
      <dgm:prSet/>
      <dgm:spPr/>
      <dgm:t>
        <a:bodyPr/>
        <a:lstStyle/>
        <a:p>
          <a:endParaRPr lang="en-US" sz="1800"/>
        </a:p>
      </dgm:t>
    </dgm:pt>
    <dgm:pt modelId="{9F6F2010-E62D-4380-81F7-EDCB183121F3}" type="sibTrans" cxnId="{71FD9B8F-AD1B-47F0-A455-6D26FEC2DB8B}">
      <dgm:prSet/>
      <dgm:spPr/>
      <dgm:t>
        <a:bodyPr/>
        <a:lstStyle/>
        <a:p>
          <a:endParaRPr lang="en-US" sz="1800"/>
        </a:p>
      </dgm:t>
    </dgm:pt>
    <dgm:pt modelId="{563FAC6C-54AD-4DE6-94A8-CBF5A5A4E487}">
      <dgm:prSet phldrT="[Text]" custT="1"/>
      <dgm:spPr/>
      <dgm:t>
        <a:bodyPr/>
        <a:lstStyle/>
        <a:p>
          <a:r>
            <a:rPr lang="en-US" sz="1200" dirty="0" err="1"/>
            <a:t>Veröffentlichung</a:t>
          </a:r>
          <a:r>
            <a:rPr lang="en-US" sz="1200" dirty="0"/>
            <a:t> von </a:t>
          </a:r>
          <a:r>
            <a:rPr lang="en-US" sz="1200" dirty="0" err="1"/>
            <a:t>Forschungsmaterialien</a:t>
          </a:r>
          <a:endParaRPr lang="en-US" sz="1200" dirty="0"/>
        </a:p>
      </dgm:t>
    </dgm:pt>
    <dgm:pt modelId="{CDA5AAA4-B310-40D7-932C-F082BC0EB92A}" type="parTrans" cxnId="{7FF677DD-744A-4DDE-90C2-9741C1600550}">
      <dgm:prSet/>
      <dgm:spPr/>
      <dgm:t>
        <a:bodyPr/>
        <a:lstStyle/>
        <a:p>
          <a:endParaRPr lang="en-US" sz="1800"/>
        </a:p>
      </dgm:t>
    </dgm:pt>
    <dgm:pt modelId="{E51E538D-FCB8-456F-9C19-CD5EB0762D54}" type="sibTrans" cxnId="{7FF677DD-744A-4DDE-90C2-9741C1600550}">
      <dgm:prSet/>
      <dgm:spPr/>
      <dgm:t>
        <a:bodyPr/>
        <a:lstStyle/>
        <a:p>
          <a:endParaRPr lang="en-US" sz="1800"/>
        </a:p>
      </dgm:t>
    </dgm:pt>
    <dgm:pt modelId="{600F4CB9-D82A-4D30-9176-1E2167717CCB}">
      <dgm:prSet phldrT="[Text]" custT="1"/>
      <dgm:spPr/>
      <dgm:t>
        <a:bodyPr/>
        <a:lstStyle/>
        <a:p>
          <a:r>
            <a:rPr lang="en-US" sz="1200" dirty="0" err="1"/>
            <a:t>Aufbereitung</a:t>
          </a:r>
          <a:r>
            <a:rPr lang="en-US" sz="1200" dirty="0"/>
            <a:t> und </a:t>
          </a:r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Forschungsdaten</a:t>
          </a:r>
          <a:endParaRPr lang="en-US" sz="1200" dirty="0"/>
        </a:p>
      </dgm:t>
    </dgm:pt>
    <dgm:pt modelId="{C22D994C-F451-453F-A585-7D9904B6D308}" type="parTrans" cxnId="{8A76A699-9D6B-4CC8-8E05-3950E96FCA7B}">
      <dgm:prSet/>
      <dgm:spPr/>
      <dgm:t>
        <a:bodyPr/>
        <a:lstStyle/>
        <a:p>
          <a:endParaRPr lang="en-US" sz="1800"/>
        </a:p>
      </dgm:t>
    </dgm:pt>
    <dgm:pt modelId="{595EB462-2B36-4148-9804-A06FBFB5740D}" type="sibTrans" cxnId="{8A76A699-9D6B-4CC8-8E05-3950E96FCA7B}">
      <dgm:prSet/>
      <dgm:spPr/>
      <dgm:t>
        <a:bodyPr/>
        <a:lstStyle/>
        <a:p>
          <a:endParaRPr lang="en-US" sz="1800"/>
        </a:p>
      </dgm:t>
    </dgm:pt>
    <dgm:pt modelId="{F2425FC5-5EEC-4356-A16F-C163F73B5E30}">
      <dgm:prSet phldrT="[Text]" custT="1"/>
      <dgm:spPr/>
      <dgm:t>
        <a:bodyPr/>
        <a:lstStyle/>
        <a:p>
          <a:r>
            <a:rPr lang="en-US" sz="1200" dirty="0" err="1"/>
            <a:t>Offenlegung</a:t>
          </a:r>
          <a:r>
            <a:rPr lang="en-US" sz="1200" dirty="0"/>
            <a:t> von </a:t>
          </a:r>
          <a:r>
            <a:rPr lang="en-US" sz="1200" dirty="0" err="1"/>
            <a:t>Programmcode</a:t>
          </a:r>
          <a:endParaRPr lang="en-US" sz="1200" dirty="0"/>
        </a:p>
      </dgm:t>
    </dgm:pt>
    <dgm:pt modelId="{210B5756-56D5-4938-95C5-C04E22B13A2D}" type="parTrans" cxnId="{BB8A9571-6A0B-47D5-9BD7-A68F6E66FB44}">
      <dgm:prSet/>
      <dgm:spPr/>
      <dgm:t>
        <a:bodyPr/>
        <a:lstStyle/>
        <a:p>
          <a:endParaRPr lang="en-US" sz="1800"/>
        </a:p>
      </dgm:t>
    </dgm:pt>
    <dgm:pt modelId="{C4E87FBA-2850-4C57-9892-EABD35487B09}" type="sibTrans" cxnId="{BB8A9571-6A0B-47D5-9BD7-A68F6E66FB44}">
      <dgm:prSet/>
      <dgm:spPr/>
      <dgm:t>
        <a:bodyPr/>
        <a:lstStyle/>
        <a:p>
          <a:endParaRPr lang="en-US" sz="1800"/>
        </a:p>
      </dgm:t>
    </dgm:pt>
    <dgm:pt modelId="{71755954-522A-4207-A60E-9F9D79D25FE7}">
      <dgm:prSet phldrT="[Text]" custT="1"/>
      <dgm:spPr/>
      <dgm:t>
        <a:bodyPr/>
        <a:lstStyle/>
        <a:p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Lehrmaterialien</a:t>
          </a:r>
          <a:endParaRPr lang="en-US" sz="1200" dirty="0"/>
        </a:p>
      </dgm:t>
    </dgm:pt>
    <dgm:pt modelId="{AA66DA06-1F29-441E-92AE-031E9F28C148}" type="parTrans" cxnId="{0A19E5BD-166C-40A5-9139-7A05A243C6FA}">
      <dgm:prSet/>
      <dgm:spPr/>
      <dgm:t>
        <a:bodyPr/>
        <a:lstStyle/>
        <a:p>
          <a:endParaRPr lang="en-US" sz="1800"/>
        </a:p>
      </dgm:t>
    </dgm:pt>
    <dgm:pt modelId="{DEA0D6FC-1773-4580-AE7F-929402123877}" type="sibTrans" cxnId="{0A19E5BD-166C-40A5-9139-7A05A243C6FA}">
      <dgm:prSet/>
      <dgm:spPr/>
      <dgm:t>
        <a:bodyPr/>
        <a:lstStyle/>
        <a:p>
          <a:endParaRPr lang="en-US" sz="1800"/>
        </a:p>
      </dgm:t>
    </dgm:pt>
    <dgm:pt modelId="{4AE0A1E5-68AE-4CD8-AA6E-A66227553B99}">
      <dgm:prSet phldrT="[Text]" custT="1"/>
      <dgm:spPr/>
      <dgm:t>
        <a:bodyPr/>
        <a:lstStyle/>
        <a:p>
          <a:r>
            <a:rPr lang="en-US" sz="1200" dirty="0" err="1"/>
            <a:t>Beteiligung</a:t>
          </a:r>
          <a:r>
            <a:rPr lang="en-US" sz="1200" dirty="0"/>
            <a:t> von </a:t>
          </a:r>
          <a:r>
            <a:rPr lang="en-US" sz="1200" dirty="0" err="1"/>
            <a:t>Nichtwissenschaftler</a:t>
          </a:r>
          <a:r>
            <a:rPr lang="en-US" sz="1200" dirty="0"/>
            <a:t>*</a:t>
          </a:r>
          <a:r>
            <a:rPr lang="en-US" sz="1200" dirty="0" err="1"/>
            <a:t>innen</a:t>
          </a:r>
          <a:r>
            <a:rPr lang="en-US" sz="1200" dirty="0"/>
            <a:t> </a:t>
          </a:r>
          <a:r>
            <a:rPr lang="en-US" sz="1200" dirty="0" err="1"/>
            <a:t>beim</a:t>
          </a:r>
          <a:r>
            <a:rPr lang="en-US" sz="1200" dirty="0"/>
            <a:t> </a:t>
          </a:r>
          <a:r>
            <a:rPr lang="en-US" sz="1200" dirty="0" err="1"/>
            <a:t>Forschungsprozess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Datenerhebung</a:t>
          </a:r>
          <a:r>
            <a:rPr lang="en-US" sz="1200" dirty="0"/>
            <a:t> </a:t>
          </a:r>
          <a:r>
            <a:rPr lang="en-US" sz="1200" dirty="0" err="1"/>
            <a:t>oder</a:t>
          </a:r>
          <a:r>
            <a:rPr lang="en-US" sz="1200" dirty="0"/>
            <a:t> </a:t>
          </a:r>
          <a:r>
            <a:rPr lang="en-US" sz="1200" dirty="0" err="1"/>
            <a:t>Datenverarbeitung</a:t>
          </a:r>
          <a:r>
            <a:rPr lang="en-US" sz="1200" dirty="0"/>
            <a:t>)</a:t>
          </a:r>
        </a:p>
      </dgm:t>
    </dgm:pt>
    <dgm:pt modelId="{FA82B4E2-7D70-4B2B-A1C9-9DA17C789963}" type="parTrans" cxnId="{74023D4E-F7AE-446B-97FF-592BC7D0344B}">
      <dgm:prSet/>
      <dgm:spPr/>
      <dgm:t>
        <a:bodyPr/>
        <a:lstStyle/>
        <a:p>
          <a:endParaRPr lang="en-US" sz="1800"/>
        </a:p>
      </dgm:t>
    </dgm:pt>
    <dgm:pt modelId="{5B2396E7-C69D-4440-836E-D4B26D1CDF5E}" type="sibTrans" cxnId="{74023D4E-F7AE-446B-97FF-592BC7D0344B}">
      <dgm:prSet/>
      <dgm:spPr/>
      <dgm:t>
        <a:bodyPr/>
        <a:lstStyle/>
        <a:p>
          <a:endParaRPr lang="en-US" sz="1800"/>
        </a:p>
      </dgm:t>
    </dgm:pt>
    <dgm:pt modelId="{0F1227CD-53E5-4ED5-B548-E55AEC2989F4}">
      <dgm:prSet phldrT="[Text]" custT="1"/>
      <dgm:spPr/>
      <dgm:t>
        <a:bodyPr/>
        <a:lstStyle/>
        <a:p>
          <a:r>
            <a:rPr lang="en-US" sz="1200" dirty="0" err="1"/>
            <a:t>Zusammenschluss</a:t>
          </a:r>
          <a:r>
            <a:rPr lang="en-US" sz="1200" dirty="0"/>
            <a:t> </a:t>
          </a:r>
          <a:r>
            <a:rPr lang="en-US" sz="1200" dirty="0" err="1"/>
            <a:t>großer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Communities</a:t>
          </a:r>
        </a:p>
      </dgm:t>
    </dgm:pt>
    <dgm:pt modelId="{05D2FB76-1DD5-4847-A3BA-EAC471732EE0}" type="parTrans" cxnId="{666A9052-82D9-42D3-B4AD-963451FA7572}">
      <dgm:prSet/>
      <dgm:spPr/>
      <dgm:t>
        <a:bodyPr/>
        <a:lstStyle/>
        <a:p>
          <a:endParaRPr lang="en-US" sz="1800"/>
        </a:p>
      </dgm:t>
    </dgm:pt>
    <dgm:pt modelId="{38AF780E-A7E1-4E55-B90D-042F61A591E5}" type="sibTrans" cxnId="{666A9052-82D9-42D3-B4AD-963451FA7572}">
      <dgm:prSet/>
      <dgm:spPr/>
      <dgm:t>
        <a:bodyPr/>
        <a:lstStyle/>
        <a:p>
          <a:endParaRPr lang="en-US" sz="1800"/>
        </a:p>
      </dgm:t>
    </dgm:pt>
    <dgm:pt modelId="{73BF7BDB-9607-43C6-AA5D-24B174901C0A}">
      <dgm:prSet phldrT="[Text]" custT="1"/>
      <dgm:spPr/>
      <dgm:t>
        <a:bodyPr/>
        <a:lstStyle/>
        <a:p>
          <a:r>
            <a:rPr lang="en-US" sz="1200" dirty="0" err="1"/>
            <a:t>Nachverfolgbarer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</a:t>
          </a:r>
          <a:r>
            <a:rPr lang="en-US" sz="1200" dirty="0" err="1"/>
            <a:t>Diskurs</a:t>
          </a:r>
          <a:r>
            <a:rPr lang="en-US" sz="1200" dirty="0"/>
            <a:t> und </a:t>
          </a:r>
          <a:r>
            <a:rPr lang="en-US" sz="1200" dirty="0" err="1"/>
            <a:t>Qualitätssicherung</a:t>
          </a:r>
          <a:r>
            <a:rPr lang="en-US" sz="1200" dirty="0"/>
            <a:t> in der </a:t>
          </a:r>
          <a:r>
            <a:rPr lang="en-US" sz="1200" dirty="0" err="1"/>
            <a:t>öffentlichen</a:t>
          </a:r>
          <a:r>
            <a:rPr lang="en-US" sz="1200" dirty="0"/>
            <a:t> </a:t>
          </a:r>
          <a:r>
            <a:rPr lang="en-US" sz="1200" dirty="0" err="1"/>
            <a:t>Sphäre</a:t>
          </a:r>
          <a:endParaRPr lang="en-US" sz="1200" dirty="0"/>
        </a:p>
      </dgm:t>
    </dgm:pt>
    <dgm:pt modelId="{F99BF9AC-CBAB-4FAE-9F9E-EE75DB23FFCD}" type="parTrans" cxnId="{8DC484C3-34CB-4455-BF5E-E55E6C8845DB}">
      <dgm:prSet/>
      <dgm:spPr/>
      <dgm:t>
        <a:bodyPr/>
        <a:lstStyle/>
        <a:p>
          <a:endParaRPr lang="en-US" sz="1800"/>
        </a:p>
      </dgm:t>
    </dgm:pt>
    <dgm:pt modelId="{87339D85-F659-400D-BFEB-4CEA1CBD71DF}" type="sibTrans" cxnId="{8DC484C3-34CB-4455-BF5E-E55E6C8845DB}">
      <dgm:prSet/>
      <dgm:spPr/>
      <dgm:t>
        <a:bodyPr/>
        <a:lstStyle/>
        <a:p>
          <a:endParaRPr lang="en-US" sz="1800"/>
        </a:p>
      </dgm:t>
    </dgm:pt>
    <dgm:pt modelId="{85512E46-F3DB-4C19-863D-4893CE31220F}" type="pres">
      <dgm:prSet presAssocID="{2453CC0A-1441-4F72-AE68-082965212212}" presName="Name0" presStyleCnt="0">
        <dgm:presLayoutVars>
          <dgm:dir/>
          <dgm:resizeHandles val="exact"/>
        </dgm:presLayoutVars>
      </dgm:prSet>
      <dgm:spPr/>
    </dgm:pt>
    <dgm:pt modelId="{F540D781-6830-4B74-A275-687FB6AACC6F}" type="pres">
      <dgm:prSet presAssocID="{9B65AE8F-A421-494C-8C5A-F27811B11B76}" presName="composite" presStyleCnt="0"/>
      <dgm:spPr/>
    </dgm:pt>
    <dgm:pt modelId="{DF72D210-16A7-4F95-84C6-DDE31A9A78EB}" type="pres">
      <dgm:prSet presAssocID="{9B65AE8F-A421-494C-8C5A-F27811B11B76}" presName="rect1" presStyleLbl="trAlignAcc1" presStyleIdx="0" presStyleCnt="8">
        <dgm:presLayoutVars>
          <dgm:bulletEnabled val="1"/>
        </dgm:presLayoutVars>
      </dgm:prSet>
      <dgm:spPr/>
    </dgm:pt>
    <dgm:pt modelId="{2DF3B7CD-0191-4103-BD12-FCF919CE4DA5}" type="pres">
      <dgm:prSet presAssocID="{9B65AE8F-A421-494C-8C5A-F27811B11B76}" presName="rect2" presStyleLbl="fgImgPlace1" presStyleIdx="0" presStyleCnt="8"/>
      <dgm:spPr/>
    </dgm:pt>
    <dgm:pt modelId="{A36A2832-FAAC-4D8D-81F3-048456E425E3}" type="pres">
      <dgm:prSet presAssocID="{E6C59E02-A9A9-4A6A-B9C2-C963F9622F1E}" presName="sibTrans" presStyleCnt="0"/>
      <dgm:spPr/>
    </dgm:pt>
    <dgm:pt modelId="{358C2400-9674-479F-8532-7E91F84CBFCC}" type="pres">
      <dgm:prSet presAssocID="{3083B140-C1D4-4AE4-9094-C882B004A293}" presName="composite" presStyleCnt="0"/>
      <dgm:spPr/>
    </dgm:pt>
    <dgm:pt modelId="{B0F8CCE0-559B-4DF2-B4AE-17602425B3C9}" type="pres">
      <dgm:prSet presAssocID="{3083B140-C1D4-4AE4-9094-C882B004A293}" presName="rect1" presStyleLbl="trAlignAcc1" presStyleIdx="1" presStyleCnt="8">
        <dgm:presLayoutVars>
          <dgm:bulletEnabled val="1"/>
        </dgm:presLayoutVars>
      </dgm:prSet>
      <dgm:spPr/>
    </dgm:pt>
    <dgm:pt modelId="{24CEF428-F3F7-422B-B6CE-F559546322D2}" type="pres">
      <dgm:prSet presAssocID="{3083B140-C1D4-4AE4-9094-C882B004A293}" presName="rect2" presStyleLbl="fgImgPlace1" presStyleIdx="1" presStyleCnt="8"/>
      <dgm:spPr/>
    </dgm:pt>
    <dgm:pt modelId="{AFBCCF54-C279-42F1-85FE-306581C4582F}" type="pres">
      <dgm:prSet presAssocID="{8890738D-A9FF-4B91-B070-3F7CEB7ABA3D}" presName="sibTrans" presStyleCnt="0"/>
      <dgm:spPr/>
    </dgm:pt>
    <dgm:pt modelId="{80D5E9BC-B202-444E-89B2-6A78D984FCD2}" type="pres">
      <dgm:prSet presAssocID="{15037E42-BE39-4FDB-9001-D76D79110981}" presName="composite" presStyleCnt="0"/>
      <dgm:spPr/>
    </dgm:pt>
    <dgm:pt modelId="{0C12BD03-181C-4263-969F-AAE2546C4D02}" type="pres">
      <dgm:prSet presAssocID="{15037E42-BE39-4FDB-9001-D76D79110981}" presName="rect1" presStyleLbl="trAlignAcc1" presStyleIdx="2" presStyleCnt="8">
        <dgm:presLayoutVars>
          <dgm:bulletEnabled val="1"/>
        </dgm:presLayoutVars>
      </dgm:prSet>
      <dgm:spPr/>
    </dgm:pt>
    <dgm:pt modelId="{ED5424D3-85AF-49A0-9FF5-A53D1FAE11F7}" type="pres">
      <dgm:prSet presAssocID="{15037E42-BE39-4FDB-9001-D76D79110981}" presName="rect2" presStyleLbl="fgImgPlace1" presStyleIdx="2" presStyleCnt="8"/>
      <dgm:spPr/>
    </dgm:pt>
    <dgm:pt modelId="{6053924C-67B8-4638-A17B-EAB1864EF47D}" type="pres">
      <dgm:prSet presAssocID="{BB8CA0A4-F0F0-46F5-9557-7FA08DC0DF78}" presName="sibTrans" presStyleCnt="0"/>
      <dgm:spPr/>
    </dgm:pt>
    <dgm:pt modelId="{AD517EDF-D83F-4F9E-B7F0-3D908DFC1258}" type="pres">
      <dgm:prSet presAssocID="{318C8979-D10A-49BF-82A0-2F450FADCD61}" presName="composite" presStyleCnt="0"/>
      <dgm:spPr/>
    </dgm:pt>
    <dgm:pt modelId="{20174927-3640-4DAA-A990-E83CED575228}" type="pres">
      <dgm:prSet presAssocID="{318C8979-D10A-49BF-82A0-2F450FADCD61}" presName="rect1" presStyleLbl="trAlignAcc1" presStyleIdx="3" presStyleCnt="8">
        <dgm:presLayoutVars>
          <dgm:bulletEnabled val="1"/>
        </dgm:presLayoutVars>
      </dgm:prSet>
      <dgm:spPr/>
    </dgm:pt>
    <dgm:pt modelId="{788CB696-3EC6-4068-9ACB-4878CD2BB3B4}" type="pres">
      <dgm:prSet presAssocID="{318C8979-D10A-49BF-82A0-2F450FADCD61}" presName="rect2" presStyleLbl="fgImgPlace1" presStyleIdx="3" presStyleCnt="8"/>
      <dgm:spPr/>
    </dgm:pt>
    <dgm:pt modelId="{6F94C6E7-EC98-4201-A97C-242A4BE6D05C}" type="pres">
      <dgm:prSet presAssocID="{61C075C4-20B0-4FA7-8160-3FAF8E2BB062}" presName="sibTrans" presStyleCnt="0"/>
      <dgm:spPr/>
    </dgm:pt>
    <dgm:pt modelId="{DF2787E9-DECF-474C-89F4-8246C8C656CE}" type="pres">
      <dgm:prSet presAssocID="{3EE17455-0168-47C0-A657-B6971304EAC0}" presName="composite" presStyleCnt="0"/>
      <dgm:spPr/>
    </dgm:pt>
    <dgm:pt modelId="{59A86A9C-E9D4-4578-9053-4AB2EBD96DC8}" type="pres">
      <dgm:prSet presAssocID="{3EE17455-0168-47C0-A657-B6971304EAC0}" presName="rect1" presStyleLbl="trAlignAcc1" presStyleIdx="4" presStyleCnt="8">
        <dgm:presLayoutVars>
          <dgm:bulletEnabled val="1"/>
        </dgm:presLayoutVars>
      </dgm:prSet>
      <dgm:spPr/>
    </dgm:pt>
    <dgm:pt modelId="{66F27817-EC29-4332-97DE-635B75EDB46D}" type="pres">
      <dgm:prSet presAssocID="{3EE17455-0168-47C0-A657-B6971304EAC0}" presName="rect2" presStyleLbl="fgImgPlace1" presStyleIdx="4" presStyleCnt="8"/>
      <dgm:spPr/>
    </dgm:pt>
    <dgm:pt modelId="{48F69559-8285-4E10-8525-46E2D443C043}" type="pres">
      <dgm:prSet presAssocID="{1CEFAE5A-D7CC-402D-827B-D91F1810AC07}" presName="sibTrans" presStyleCnt="0"/>
      <dgm:spPr/>
    </dgm:pt>
    <dgm:pt modelId="{6FF0BBC6-2042-4A6B-99A2-B03C57537FD7}" type="pres">
      <dgm:prSet presAssocID="{FFD776F4-25ED-4CBB-8824-3FFB5F684DD7}" presName="composite" presStyleCnt="0"/>
      <dgm:spPr/>
    </dgm:pt>
    <dgm:pt modelId="{15BF9CE3-737B-4CC2-B893-F21F6FFA5AAC}" type="pres">
      <dgm:prSet presAssocID="{FFD776F4-25ED-4CBB-8824-3FFB5F684DD7}" presName="rect1" presStyleLbl="trAlignAcc1" presStyleIdx="5" presStyleCnt="8">
        <dgm:presLayoutVars>
          <dgm:bulletEnabled val="1"/>
        </dgm:presLayoutVars>
      </dgm:prSet>
      <dgm:spPr/>
    </dgm:pt>
    <dgm:pt modelId="{4ABA37DE-C3F9-4DCB-A47F-DED921C560A9}" type="pres">
      <dgm:prSet presAssocID="{FFD776F4-25ED-4CBB-8824-3FFB5F684DD7}" presName="rect2" presStyleLbl="fgImgPlace1" presStyleIdx="5" presStyleCnt="8"/>
      <dgm:spPr/>
    </dgm:pt>
    <dgm:pt modelId="{605DCDC6-C39D-49ED-9DC6-D76906CF347D}" type="pres">
      <dgm:prSet presAssocID="{F3621623-A3E7-499E-ADD0-78BF0FD4FC39}" presName="sibTrans" presStyleCnt="0"/>
      <dgm:spPr/>
    </dgm:pt>
    <dgm:pt modelId="{9380CA88-BF97-453C-BC67-CC08ADD4E7E5}" type="pres">
      <dgm:prSet presAssocID="{78899F89-62BD-4F71-B5D9-BCBD2E14E17C}" presName="composite" presStyleCnt="0"/>
      <dgm:spPr/>
    </dgm:pt>
    <dgm:pt modelId="{0A02814B-D27F-4791-95C3-AA1082F0DB29}" type="pres">
      <dgm:prSet presAssocID="{78899F89-62BD-4F71-B5D9-BCBD2E14E17C}" presName="rect1" presStyleLbl="trAlignAcc1" presStyleIdx="6" presStyleCnt="8">
        <dgm:presLayoutVars>
          <dgm:bulletEnabled val="1"/>
        </dgm:presLayoutVars>
      </dgm:prSet>
      <dgm:spPr/>
    </dgm:pt>
    <dgm:pt modelId="{24FBF5A0-2A70-4385-AC7F-B63324703A0A}" type="pres">
      <dgm:prSet presAssocID="{78899F89-62BD-4F71-B5D9-BCBD2E14E17C}" presName="rect2" presStyleLbl="fgImgPlace1" presStyleIdx="6" presStyleCnt="8"/>
      <dgm:spPr/>
    </dgm:pt>
    <dgm:pt modelId="{211816E7-903C-4E8B-BF80-1DDD914D7B7B}" type="pres">
      <dgm:prSet presAssocID="{6EF0D5B9-F060-4BF0-929C-610C93B975EA}" presName="sibTrans" presStyleCnt="0"/>
      <dgm:spPr/>
    </dgm:pt>
    <dgm:pt modelId="{7061925C-DDED-43CE-B798-E2D50C387DBC}" type="pres">
      <dgm:prSet presAssocID="{88C7C22E-3654-4358-9990-5A59E0E58EC3}" presName="composite" presStyleCnt="0"/>
      <dgm:spPr/>
    </dgm:pt>
    <dgm:pt modelId="{88A44DD6-3C3F-4EA4-BB3A-6AB8BA3C0A2C}" type="pres">
      <dgm:prSet presAssocID="{88C7C22E-3654-4358-9990-5A59E0E58EC3}" presName="rect1" presStyleLbl="trAlignAcc1" presStyleIdx="7" presStyleCnt="8">
        <dgm:presLayoutVars>
          <dgm:bulletEnabled val="1"/>
        </dgm:presLayoutVars>
      </dgm:prSet>
      <dgm:spPr/>
    </dgm:pt>
    <dgm:pt modelId="{5A014310-7DF4-478F-92E0-A03F0DEB7E39}" type="pres">
      <dgm:prSet presAssocID="{88C7C22E-3654-4358-9990-5A59E0E58EC3}" presName="rect2" presStyleLbl="fgImgPlace1" presStyleIdx="7" presStyleCnt="8"/>
      <dgm:spPr/>
    </dgm:pt>
  </dgm:ptLst>
  <dgm:cxnLst>
    <dgm:cxn modelId="{4C0EFB02-0809-4B74-B9F4-3A6FAE19874B}" srcId="{2453CC0A-1441-4F72-AE68-082965212212}" destId="{318C8979-D10A-49BF-82A0-2F450FADCD61}" srcOrd="3" destOrd="0" parTransId="{21EE0904-3B4A-4E8A-8C29-2AC148923792}" sibTransId="{61C075C4-20B0-4FA7-8160-3FAF8E2BB062}"/>
    <dgm:cxn modelId="{4221520F-4BAB-4454-9B90-AC67A43480ED}" type="presOf" srcId="{71755954-522A-4207-A60E-9F9D79D25FE7}" destId="{59A86A9C-E9D4-4578-9053-4AB2EBD96DC8}" srcOrd="0" destOrd="1" presId="urn:microsoft.com/office/officeart/2008/layout/PictureStrips"/>
    <dgm:cxn modelId="{E4328E18-3F6D-4F5A-A494-BB6DDBE82B5F}" type="presOf" srcId="{FFD776F4-25ED-4CBB-8824-3FFB5F684DD7}" destId="{15BF9CE3-737B-4CC2-B893-F21F6FFA5AAC}" srcOrd="0" destOrd="0" presId="urn:microsoft.com/office/officeart/2008/layout/PictureStrips"/>
    <dgm:cxn modelId="{BF91DC25-7B48-417A-B634-8E912EA09951}" type="presOf" srcId="{563FAC6C-54AD-4DE6-94A8-CBF5A5A4E487}" destId="{B0F8CCE0-559B-4DF2-B4AE-17602425B3C9}" srcOrd="0" destOrd="1" presId="urn:microsoft.com/office/officeart/2008/layout/PictureStrips"/>
    <dgm:cxn modelId="{FB9A663E-4200-4676-A5E4-8D22F3185CC9}" type="presOf" srcId="{600F4CB9-D82A-4D30-9176-1E2167717CCB}" destId="{0C12BD03-181C-4263-969F-AAE2546C4D02}" srcOrd="0" destOrd="1" presId="urn:microsoft.com/office/officeart/2008/layout/PictureStrips"/>
    <dgm:cxn modelId="{E0388044-BD92-454D-A045-578E646FD4CA}" type="presOf" srcId="{F2425FC5-5EEC-4356-A16F-C163F73B5E30}" destId="{20174927-3640-4DAA-A990-E83CED575228}" srcOrd="0" destOrd="1" presId="urn:microsoft.com/office/officeart/2008/layout/PictureStrips"/>
    <dgm:cxn modelId="{A5ED034C-1280-4F63-BB13-69A53D59488F}" type="presOf" srcId="{681167FC-F769-483D-9391-949768AE4092}" destId="{DF72D210-16A7-4F95-84C6-DDE31A9A78EB}" srcOrd="0" destOrd="1" presId="urn:microsoft.com/office/officeart/2008/layout/PictureStrips"/>
    <dgm:cxn modelId="{D4235A4C-A005-4D17-B2F4-FD33CD0D3C1B}" srcId="{2453CC0A-1441-4F72-AE68-082965212212}" destId="{88C7C22E-3654-4358-9990-5A59E0E58EC3}" srcOrd="7" destOrd="0" parTransId="{3FDC9522-2343-4AD3-9190-E2BE61E85403}" sibTransId="{D2DE9758-ED9F-4CD9-9CB1-64CA0E61FB05}"/>
    <dgm:cxn modelId="{74023D4E-F7AE-446B-97FF-592BC7D0344B}" srcId="{FFD776F4-25ED-4CBB-8824-3FFB5F684DD7}" destId="{4AE0A1E5-68AE-4CD8-AA6E-A66227553B99}" srcOrd="0" destOrd="0" parTransId="{FA82B4E2-7D70-4B2B-A1C9-9DA17C789963}" sibTransId="{5B2396E7-C69D-4440-836E-D4B26D1CDF5E}"/>
    <dgm:cxn modelId="{7CD0834E-EC13-4073-8D6B-41D79C977751}" srcId="{2453CC0A-1441-4F72-AE68-082965212212}" destId="{3EE17455-0168-47C0-A657-B6971304EAC0}" srcOrd="4" destOrd="0" parTransId="{8D19378A-D276-4B44-ACB6-8A1D71EE4234}" sibTransId="{1CEFAE5A-D7CC-402D-827B-D91F1810AC07}"/>
    <dgm:cxn modelId="{CEA9CB4F-B059-4B6F-94C1-61A3075F9701}" srcId="{2453CC0A-1441-4F72-AE68-082965212212}" destId="{78899F89-62BD-4F71-B5D9-BCBD2E14E17C}" srcOrd="6" destOrd="0" parTransId="{C3885715-360C-4E3D-A85F-0BADC68CCB70}" sibTransId="{6EF0D5B9-F060-4BF0-929C-610C93B975EA}"/>
    <dgm:cxn modelId="{BB8A9571-6A0B-47D5-9BD7-A68F6E66FB44}" srcId="{318C8979-D10A-49BF-82A0-2F450FADCD61}" destId="{F2425FC5-5EEC-4356-A16F-C163F73B5E30}" srcOrd="0" destOrd="0" parTransId="{210B5756-56D5-4938-95C5-C04E22B13A2D}" sibTransId="{C4E87FBA-2850-4C57-9892-EABD35487B09}"/>
    <dgm:cxn modelId="{666A9052-82D9-42D3-B4AD-963451FA7572}" srcId="{78899F89-62BD-4F71-B5D9-BCBD2E14E17C}" destId="{0F1227CD-53E5-4ED5-B548-E55AEC2989F4}" srcOrd="0" destOrd="0" parTransId="{05D2FB76-1DD5-4847-A3BA-EAC471732EE0}" sibTransId="{38AF780E-A7E1-4E55-B90D-042F61A591E5}"/>
    <dgm:cxn modelId="{18709B52-6FB2-45DE-864A-9AB6B0347081}" type="presOf" srcId="{4AE0A1E5-68AE-4CD8-AA6E-A66227553B99}" destId="{15BF9CE3-737B-4CC2-B893-F21F6FFA5AAC}" srcOrd="0" destOrd="1" presId="urn:microsoft.com/office/officeart/2008/layout/PictureStrips"/>
    <dgm:cxn modelId="{5E8ED174-2E43-4AAE-8800-9E348DB92F03}" srcId="{2453CC0A-1441-4F72-AE68-082965212212}" destId="{FFD776F4-25ED-4CBB-8824-3FFB5F684DD7}" srcOrd="5" destOrd="0" parTransId="{19CE044C-F818-4911-A5F8-B90D130E33C6}" sibTransId="{F3621623-A3E7-499E-ADD0-78BF0FD4FC39}"/>
    <dgm:cxn modelId="{1FF8C485-3560-4C8D-8DE0-83A66EFD28ED}" type="presOf" srcId="{2453CC0A-1441-4F72-AE68-082965212212}" destId="{85512E46-F3DB-4C19-863D-4893CE31220F}" srcOrd="0" destOrd="0" presId="urn:microsoft.com/office/officeart/2008/layout/PictureStrips"/>
    <dgm:cxn modelId="{71FD9B8F-AD1B-47F0-A455-6D26FEC2DB8B}" srcId="{9B65AE8F-A421-494C-8C5A-F27811B11B76}" destId="{681167FC-F769-483D-9391-949768AE4092}" srcOrd="0" destOrd="0" parTransId="{496B4C56-DF8D-4A46-B560-C6C03256979D}" sibTransId="{9F6F2010-E62D-4380-81F7-EDCB183121F3}"/>
    <dgm:cxn modelId="{FAA2C38F-CC9E-4F0D-AEBC-F46AFA8C50ED}" type="presOf" srcId="{9B65AE8F-A421-494C-8C5A-F27811B11B76}" destId="{DF72D210-16A7-4F95-84C6-DDE31A9A78EB}" srcOrd="0" destOrd="0" presId="urn:microsoft.com/office/officeart/2008/layout/PictureStrips"/>
    <dgm:cxn modelId="{20241993-755D-46A7-9EC6-F01DA6551131}" srcId="{2453CC0A-1441-4F72-AE68-082965212212}" destId="{3083B140-C1D4-4AE4-9094-C882B004A293}" srcOrd="1" destOrd="0" parTransId="{3DFC7CAD-A28D-4E4D-B32E-8FDCB703E727}" sibTransId="{8890738D-A9FF-4B91-B070-3F7CEB7ABA3D}"/>
    <dgm:cxn modelId="{8A76A699-9D6B-4CC8-8E05-3950E96FCA7B}" srcId="{15037E42-BE39-4FDB-9001-D76D79110981}" destId="{600F4CB9-D82A-4D30-9176-1E2167717CCB}" srcOrd="0" destOrd="0" parTransId="{C22D994C-F451-453F-A585-7D9904B6D308}" sibTransId="{595EB462-2B36-4148-9804-A06FBFB5740D}"/>
    <dgm:cxn modelId="{C817BB9B-A113-4DB0-A53B-7F976D2F433E}" type="presOf" srcId="{318C8979-D10A-49BF-82A0-2F450FADCD61}" destId="{20174927-3640-4DAA-A990-E83CED575228}" srcOrd="0" destOrd="0" presId="urn:microsoft.com/office/officeart/2008/layout/PictureStrips"/>
    <dgm:cxn modelId="{4AF3F8A6-5194-4470-8DCD-3E0E38E3B962}" type="presOf" srcId="{0F1227CD-53E5-4ED5-B548-E55AEC2989F4}" destId="{0A02814B-D27F-4791-95C3-AA1082F0DB29}" srcOrd="0" destOrd="1" presId="urn:microsoft.com/office/officeart/2008/layout/PictureStrips"/>
    <dgm:cxn modelId="{DEDBAAB0-2292-416A-A21F-870A1ABE958E}" type="presOf" srcId="{73BF7BDB-9607-43C6-AA5D-24B174901C0A}" destId="{88A44DD6-3C3F-4EA4-BB3A-6AB8BA3C0A2C}" srcOrd="0" destOrd="1" presId="urn:microsoft.com/office/officeart/2008/layout/PictureStrips"/>
    <dgm:cxn modelId="{5A36C4B6-A6CB-44FE-B01A-10C801DE188F}" type="presOf" srcId="{3083B140-C1D4-4AE4-9094-C882B004A293}" destId="{B0F8CCE0-559B-4DF2-B4AE-17602425B3C9}" srcOrd="0" destOrd="0" presId="urn:microsoft.com/office/officeart/2008/layout/PictureStrips"/>
    <dgm:cxn modelId="{D15331B7-8C18-40EF-B33B-C13C1ABFF723}" type="presOf" srcId="{78899F89-62BD-4F71-B5D9-BCBD2E14E17C}" destId="{0A02814B-D27F-4791-95C3-AA1082F0DB29}" srcOrd="0" destOrd="0" presId="urn:microsoft.com/office/officeart/2008/layout/PictureStrips"/>
    <dgm:cxn modelId="{0A19E5BD-166C-40A5-9139-7A05A243C6FA}" srcId="{3EE17455-0168-47C0-A657-B6971304EAC0}" destId="{71755954-522A-4207-A60E-9F9D79D25FE7}" srcOrd="0" destOrd="0" parTransId="{AA66DA06-1F29-441E-92AE-031E9F28C148}" sibTransId="{DEA0D6FC-1773-4580-AE7F-929402123877}"/>
    <dgm:cxn modelId="{6AE23CC3-4FC3-4F75-8EFA-9A405F6B2141}" type="presOf" srcId="{88C7C22E-3654-4358-9990-5A59E0E58EC3}" destId="{88A44DD6-3C3F-4EA4-BB3A-6AB8BA3C0A2C}" srcOrd="0" destOrd="0" presId="urn:microsoft.com/office/officeart/2008/layout/PictureStrips"/>
    <dgm:cxn modelId="{8DC484C3-34CB-4455-BF5E-E55E6C8845DB}" srcId="{88C7C22E-3654-4358-9990-5A59E0E58EC3}" destId="{73BF7BDB-9607-43C6-AA5D-24B174901C0A}" srcOrd="0" destOrd="0" parTransId="{F99BF9AC-CBAB-4FAE-9F9E-EE75DB23FFCD}" sibTransId="{87339D85-F659-400D-BFEB-4CEA1CBD71DF}"/>
    <dgm:cxn modelId="{C43BA5C8-334E-4B94-A487-64702B3F2E87}" srcId="{2453CC0A-1441-4F72-AE68-082965212212}" destId="{9B65AE8F-A421-494C-8C5A-F27811B11B76}" srcOrd="0" destOrd="0" parTransId="{F4E03D4B-F241-4E0B-8343-59368CBB85DF}" sibTransId="{E6C59E02-A9A9-4A6A-B9C2-C963F9622F1E}"/>
    <dgm:cxn modelId="{2E66C2D6-D2BC-461C-AE67-62ADCEDF1CAE}" srcId="{2453CC0A-1441-4F72-AE68-082965212212}" destId="{15037E42-BE39-4FDB-9001-D76D79110981}" srcOrd="2" destOrd="0" parTransId="{56B1181A-358D-4248-8DBC-230B1A6146EE}" sibTransId="{BB8CA0A4-F0F0-46F5-9557-7FA08DC0DF78}"/>
    <dgm:cxn modelId="{7FF677DD-744A-4DDE-90C2-9741C1600550}" srcId="{3083B140-C1D4-4AE4-9094-C882B004A293}" destId="{563FAC6C-54AD-4DE6-94A8-CBF5A5A4E487}" srcOrd="0" destOrd="0" parTransId="{CDA5AAA4-B310-40D7-932C-F082BC0EB92A}" sibTransId="{E51E538D-FCB8-456F-9C19-CD5EB0762D54}"/>
    <dgm:cxn modelId="{0864FCDE-1BFB-4A32-8AC2-0FBCB4FC0459}" type="presOf" srcId="{15037E42-BE39-4FDB-9001-D76D79110981}" destId="{0C12BD03-181C-4263-969F-AAE2546C4D02}" srcOrd="0" destOrd="0" presId="urn:microsoft.com/office/officeart/2008/layout/PictureStrips"/>
    <dgm:cxn modelId="{400011ED-B137-402A-9D4C-7EFA84278229}" type="presOf" srcId="{3EE17455-0168-47C0-A657-B6971304EAC0}" destId="{59A86A9C-E9D4-4578-9053-4AB2EBD96DC8}" srcOrd="0" destOrd="0" presId="urn:microsoft.com/office/officeart/2008/layout/PictureStrips"/>
    <dgm:cxn modelId="{A4F1C3A7-AA30-46C6-A917-57620895E3BB}" type="presParOf" srcId="{85512E46-F3DB-4C19-863D-4893CE31220F}" destId="{F540D781-6830-4B74-A275-687FB6AACC6F}" srcOrd="0" destOrd="0" presId="urn:microsoft.com/office/officeart/2008/layout/PictureStrips"/>
    <dgm:cxn modelId="{1068667B-7D5B-4418-A105-432DC4641F0D}" type="presParOf" srcId="{F540D781-6830-4B74-A275-687FB6AACC6F}" destId="{DF72D210-16A7-4F95-84C6-DDE31A9A78EB}" srcOrd="0" destOrd="0" presId="urn:microsoft.com/office/officeart/2008/layout/PictureStrips"/>
    <dgm:cxn modelId="{BA2C0629-59F2-4C2F-AA52-7ADDF751F8CE}" type="presParOf" srcId="{F540D781-6830-4B74-A275-687FB6AACC6F}" destId="{2DF3B7CD-0191-4103-BD12-FCF919CE4DA5}" srcOrd="1" destOrd="0" presId="urn:microsoft.com/office/officeart/2008/layout/PictureStrips"/>
    <dgm:cxn modelId="{E03B3354-921B-4F18-A8AB-15839B021A9F}" type="presParOf" srcId="{85512E46-F3DB-4C19-863D-4893CE31220F}" destId="{A36A2832-FAAC-4D8D-81F3-048456E425E3}" srcOrd="1" destOrd="0" presId="urn:microsoft.com/office/officeart/2008/layout/PictureStrips"/>
    <dgm:cxn modelId="{8BEB28A0-7153-4025-B1BE-CBF3D84908A3}" type="presParOf" srcId="{85512E46-F3DB-4C19-863D-4893CE31220F}" destId="{358C2400-9674-479F-8532-7E91F84CBFCC}" srcOrd="2" destOrd="0" presId="urn:microsoft.com/office/officeart/2008/layout/PictureStrips"/>
    <dgm:cxn modelId="{8784BD24-6C90-418E-8566-F315541DD21E}" type="presParOf" srcId="{358C2400-9674-479F-8532-7E91F84CBFCC}" destId="{B0F8CCE0-559B-4DF2-B4AE-17602425B3C9}" srcOrd="0" destOrd="0" presId="urn:microsoft.com/office/officeart/2008/layout/PictureStrips"/>
    <dgm:cxn modelId="{095AB664-7FB0-4F8D-A1D6-7AF3B1F94D6B}" type="presParOf" srcId="{358C2400-9674-479F-8532-7E91F84CBFCC}" destId="{24CEF428-F3F7-422B-B6CE-F559546322D2}" srcOrd="1" destOrd="0" presId="urn:microsoft.com/office/officeart/2008/layout/PictureStrips"/>
    <dgm:cxn modelId="{1D21A9ED-9492-48AB-B1AA-C626FEF4FD90}" type="presParOf" srcId="{85512E46-F3DB-4C19-863D-4893CE31220F}" destId="{AFBCCF54-C279-42F1-85FE-306581C4582F}" srcOrd="3" destOrd="0" presId="urn:microsoft.com/office/officeart/2008/layout/PictureStrips"/>
    <dgm:cxn modelId="{43E49DB5-5CCA-45E6-9751-71FAC60F355A}" type="presParOf" srcId="{85512E46-F3DB-4C19-863D-4893CE31220F}" destId="{80D5E9BC-B202-444E-89B2-6A78D984FCD2}" srcOrd="4" destOrd="0" presId="urn:microsoft.com/office/officeart/2008/layout/PictureStrips"/>
    <dgm:cxn modelId="{3291BB12-9791-4B45-B991-C827158CBE56}" type="presParOf" srcId="{80D5E9BC-B202-444E-89B2-6A78D984FCD2}" destId="{0C12BD03-181C-4263-969F-AAE2546C4D02}" srcOrd="0" destOrd="0" presId="urn:microsoft.com/office/officeart/2008/layout/PictureStrips"/>
    <dgm:cxn modelId="{20B1BD3C-F992-4593-9ED7-6DCC92B23175}" type="presParOf" srcId="{80D5E9BC-B202-444E-89B2-6A78D984FCD2}" destId="{ED5424D3-85AF-49A0-9FF5-A53D1FAE11F7}" srcOrd="1" destOrd="0" presId="urn:microsoft.com/office/officeart/2008/layout/PictureStrips"/>
    <dgm:cxn modelId="{A419A967-F120-4482-A873-A09CE0F714A5}" type="presParOf" srcId="{85512E46-F3DB-4C19-863D-4893CE31220F}" destId="{6053924C-67B8-4638-A17B-EAB1864EF47D}" srcOrd="5" destOrd="0" presId="urn:microsoft.com/office/officeart/2008/layout/PictureStrips"/>
    <dgm:cxn modelId="{E3706F31-3C6C-44AD-B576-D5F91853C39D}" type="presParOf" srcId="{85512E46-F3DB-4C19-863D-4893CE31220F}" destId="{AD517EDF-D83F-4F9E-B7F0-3D908DFC1258}" srcOrd="6" destOrd="0" presId="urn:microsoft.com/office/officeart/2008/layout/PictureStrips"/>
    <dgm:cxn modelId="{A20F88DA-EF4E-441E-BEE5-7865640BF6AD}" type="presParOf" srcId="{AD517EDF-D83F-4F9E-B7F0-3D908DFC1258}" destId="{20174927-3640-4DAA-A990-E83CED575228}" srcOrd="0" destOrd="0" presId="urn:microsoft.com/office/officeart/2008/layout/PictureStrips"/>
    <dgm:cxn modelId="{D836AF91-A9E3-4AFD-AFA2-BC1D8E8EAE1A}" type="presParOf" srcId="{AD517EDF-D83F-4F9E-B7F0-3D908DFC1258}" destId="{788CB696-3EC6-4068-9ACB-4878CD2BB3B4}" srcOrd="1" destOrd="0" presId="urn:microsoft.com/office/officeart/2008/layout/PictureStrips"/>
    <dgm:cxn modelId="{12E12F39-44C8-4D14-A441-8B71075A6275}" type="presParOf" srcId="{85512E46-F3DB-4C19-863D-4893CE31220F}" destId="{6F94C6E7-EC98-4201-A97C-242A4BE6D05C}" srcOrd="7" destOrd="0" presId="urn:microsoft.com/office/officeart/2008/layout/PictureStrips"/>
    <dgm:cxn modelId="{73A2DD87-9455-4AA0-9D79-80EF4D11844B}" type="presParOf" srcId="{85512E46-F3DB-4C19-863D-4893CE31220F}" destId="{DF2787E9-DECF-474C-89F4-8246C8C656CE}" srcOrd="8" destOrd="0" presId="urn:microsoft.com/office/officeart/2008/layout/PictureStrips"/>
    <dgm:cxn modelId="{E990CCEB-5DFA-483F-9C4E-DBE294A6BCFC}" type="presParOf" srcId="{DF2787E9-DECF-474C-89F4-8246C8C656CE}" destId="{59A86A9C-E9D4-4578-9053-4AB2EBD96DC8}" srcOrd="0" destOrd="0" presId="urn:microsoft.com/office/officeart/2008/layout/PictureStrips"/>
    <dgm:cxn modelId="{AC2A8BFD-0944-4738-8653-22A88AC1AF2D}" type="presParOf" srcId="{DF2787E9-DECF-474C-89F4-8246C8C656CE}" destId="{66F27817-EC29-4332-97DE-635B75EDB46D}" srcOrd="1" destOrd="0" presId="urn:microsoft.com/office/officeart/2008/layout/PictureStrips"/>
    <dgm:cxn modelId="{2BC09AA6-7FFD-46CC-ADFB-45440625D1A2}" type="presParOf" srcId="{85512E46-F3DB-4C19-863D-4893CE31220F}" destId="{48F69559-8285-4E10-8525-46E2D443C043}" srcOrd="9" destOrd="0" presId="urn:microsoft.com/office/officeart/2008/layout/PictureStrips"/>
    <dgm:cxn modelId="{CCFA91C6-D5FA-4A03-A486-12BA0856C8AF}" type="presParOf" srcId="{85512E46-F3DB-4C19-863D-4893CE31220F}" destId="{6FF0BBC6-2042-4A6B-99A2-B03C57537FD7}" srcOrd="10" destOrd="0" presId="urn:microsoft.com/office/officeart/2008/layout/PictureStrips"/>
    <dgm:cxn modelId="{D4AD1D44-358E-4EB9-B23A-2B212BE033CB}" type="presParOf" srcId="{6FF0BBC6-2042-4A6B-99A2-B03C57537FD7}" destId="{15BF9CE3-737B-4CC2-B893-F21F6FFA5AAC}" srcOrd="0" destOrd="0" presId="urn:microsoft.com/office/officeart/2008/layout/PictureStrips"/>
    <dgm:cxn modelId="{73F45D50-6B04-463E-8B22-A3AC0A303BA1}" type="presParOf" srcId="{6FF0BBC6-2042-4A6B-99A2-B03C57537FD7}" destId="{4ABA37DE-C3F9-4DCB-A47F-DED921C560A9}" srcOrd="1" destOrd="0" presId="urn:microsoft.com/office/officeart/2008/layout/PictureStrips"/>
    <dgm:cxn modelId="{2A908084-A2E4-4911-87E0-F6B514DFDD6E}" type="presParOf" srcId="{85512E46-F3DB-4C19-863D-4893CE31220F}" destId="{605DCDC6-C39D-49ED-9DC6-D76906CF347D}" srcOrd="11" destOrd="0" presId="urn:microsoft.com/office/officeart/2008/layout/PictureStrips"/>
    <dgm:cxn modelId="{30479463-293C-4FA5-84F8-380CA3877935}" type="presParOf" srcId="{85512E46-F3DB-4C19-863D-4893CE31220F}" destId="{9380CA88-BF97-453C-BC67-CC08ADD4E7E5}" srcOrd="12" destOrd="0" presId="urn:microsoft.com/office/officeart/2008/layout/PictureStrips"/>
    <dgm:cxn modelId="{6C75BF96-23DD-42CB-83AE-90A9008D17DC}" type="presParOf" srcId="{9380CA88-BF97-453C-BC67-CC08ADD4E7E5}" destId="{0A02814B-D27F-4791-95C3-AA1082F0DB29}" srcOrd="0" destOrd="0" presId="urn:microsoft.com/office/officeart/2008/layout/PictureStrips"/>
    <dgm:cxn modelId="{75A829C4-2CBD-4EB5-A43D-C24A5EB42EF6}" type="presParOf" srcId="{9380CA88-BF97-453C-BC67-CC08ADD4E7E5}" destId="{24FBF5A0-2A70-4385-AC7F-B63324703A0A}" srcOrd="1" destOrd="0" presId="urn:microsoft.com/office/officeart/2008/layout/PictureStrips"/>
    <dgm:cxn modelId="{E95CD0A6-E832-4A61-9AB4-09A536B17016}" type="presParOf" srcId="{85512E46-F3DB-4C19-863D-4893CE31220F}" destId="{211816E7-903C-4E8B-BF80-1DDD914D7B7B}" srcOrd="13" destOrd="0" presId="urn:microsoft.com/office/officeart/2008/layout/PictureStrips"/>
    <dgm:cxn modelId="{84AECD81-2F65-4720-80E6-C6AE2B07507D}" type="presParOf" srcId="{85512E46-F3DB-4C19-863D-4893CE31220F}" destId="{7061925C-DDED-43CE-B798-E2D50C387DBC}" srcOrd="14" destOrd="0" presId="urn:microsoft.com/office/officeart/2008/layout/PictureStrips"/>
    <dgm:cxn modelId="{832DEDA7-3FC4-4948-ABE9-90E3FA6A80C8}" type="presParOf" srcId="{7061925C-DDED-43CE-B798-E2D50C387DBC}" destId="{88A44DD6-3C3F-4EA4-BB3A-6AB8BA3C0A2C}" srcOrd="0" destOrd="0" presId="urn:microsoft.com/office/officeart/2008/layout/PictureStrips"/>
    <dgm:cxn modelId="{F59F8347-9B47-4193-A77E-CC9CD8107F6A}" type="presParOf" srcId="{7061925C-DDED-43CE-B798-E2D50C387DBC}" destId="{5A014310-7DF4-478F-92E0-A03F0DEB7E3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4DB346-92CD-4569-A0B9-1926D68B0C49}" type="doc">
      <dgm:prSet loTypeId="urn:microsoft.com/office/officeart/2005/8/layout/cycle5" loCatId="cycle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208526D-D4EE-4CAA-938F-F7E8D1E2C45A}">
      <dgm:prSet phldrT="[Text]"/>
      <dgm:spPr/>
      <dgm:t>
        <a:bodyPr/>
        <a:lstStyle/>
        <a:p>
          <a:r>
            <a:rPr lang="en-US" dirty="0" err="1"/>
            <a:t>Normalwissenschaft</a:t>
          </a:r>
          <a:endParaRPr lang="en-US" dirty="0"/>
        </a:p>
      </dgm:t>
    </dgm:pt>
    <dgm:pt modelId="{4160D051-B325-4D80-BA20-16BE63D6FE21}" type="parTrans" cxnId="{F3E3672C-7CF9-417A-A919-06FDC37F020E}">
      <dgm:prSet/>
      <dgm:spPr/>
      <dgm:t>
        <a:bodyPr/>
        <a:lstStyle/>
        <a:p>
          <a:endParaRPr lang="en-US"/>
        </a:p>
      </dgm:t>
    </dgm:pt>
    <dgm:pt modelId="{FF88BEA2-40FA-4505-91CB-28AC8D2D47A0}" type="sibTrans" cxnId="{F3E3672C-7CF9-417A-A919-06FDC37F020E}">
      <dgm:prSet/>
      <dgm:spPr/>
      <dgm:t>
        <a:bodyPr/>
        <a:lstStyle/>
        <a:p>
          <a:endParaRPr lang="en-US"/>
        </a:p>
      </dgm:t>
    </dgm:pt>
    <dgm:pt modelId="{4CD80764-F573-4B38-A258-1B30EB2A6619}">
      <dgm:prSet phldrT="[Text]"/>
      <dgm:spPr/>
      <dgm:t>
        <a:bodyPr/>
        <a:lstStyle/>
        <a:p>
          <a:r>
            <a:rPr lang="en-US" dirty="0" err="1"/>
            <a:t>Anomalien</a:t>
          </a:r>
          <a:endParaRPr lang="en-US" dirty="0"/>
        </a:p>
      </dgm:t>
    </dgm:pt>
    <dgm:pt modelId="{BC22DECF-BE26-4FB4-80DB-5F3EF64E8BB7}" type="parTrans" cxnId="{2D56DC37-C486-4A96-AE9A-1E2D1BFDE2B2}">
      <dgm:prSet/>
      <dgm:spPr/>
      <dgm:t>
        <a:bodyPr/>
        <a:lstStyle/>
        <a:p>
          <a:endParaRPr lang="en-US"/>
        </a:p>
      </dgm:t>
    </dgm:pt>
    <dgm:pt modelId="{9FFC531C-A0C6-475A-A749-681804AE6FDF}" type="sibTrans" cxnId="{2D56DC37-C486-4A96-AE9A-1E2D1BFDE2B2}">
      <dgm:prSet/>
      <dgm:spPr/>
      <dgm:t>
        <a:bodyPr/>
        <a:lstStyle/>
        <a:p>
          <a:endParaRPr lang="en-US"/>
        </a:p>
      </dgm:t>
    </dgm:pt>
    <dgm:pt modelId="{E260B8B6-0FDD-43E2-B077-50EF7459E8E0}">
      <dgm:prSet phldrT="[Text]"/>
      <dgm:spPr/>
      <dgm:t>
        <a:bodyPr/>
        <a:lstStyle/>
        <a:p>
          <a:r>
            <a:rPr lang="en-US" dirty="0" err="1"/>
            <a:t>Krise</a:t>
          </a:r>
          <a:endParaRPr lang="en-US" dirty="0"/>
        </a:p>
      </dgm:t>
    </dgm:pt>
    <dgm:pt modelId="{3190E3E7-DCA0-49A6-BF2B-51C669DAB429}" type="parTrans" cxnId="{5C16C44F-08FE-4F25-8F63-B844AA7898F4}">
      <dgm:prSet/>
      <dgm:spPr/>
      <dgm:t>
        <a:bodyPr/>
        <a:lstStyle/>
        <a:p>
          <a:endParaRPr lang="en-US"/>
        </a:p>
      </dgm:t>
    </dgm:pt>
    <dgm:pt modelId="{0BA4D439-06A9-4E36-875D-194E91CE1CD3}" type="sibTrans" cxnId="{5C16C44F-08FE-4F25-8F63-B844AA7898F4}">
      <dgm:prSet/>
      <dgm:spPr/>
      <dgm:t>
        <a:bodyPr/>
        <a:lstStyle/>
        <a:p>
          <a:endParaRPr lang="en-US"/>
        </a:p>
      </dgm:t>
    </dgm:pt>
    <dgm:pt modelId="{93C09530-1758-4F42-ACD2-BCC19B3CFD7C}">
      <dgm:prSet phldrT="[Text]"/>
      <dgm:spPr/>
      <dgm:t>
        <a:bodyPr/>
        <a:lstStyle/>
        <a:p>
          <a:r>
            <a:rPr lang="en-US" dirty="0"/>
            <a:t>Revolution / </a:t>
          </a:r>
          <a:r>
            <a:rPr lang="en-US" dirty="0" err="1"/>
            <a:t>Paradigmenwechsel</a:t>
          </a:r>
          <a:endParaRPr lang="en-US" dirty="0"/>
        </a:p>
      </dgm:t>
    </dgm:pt>
    <dgm:pt modelId="{ABB8080E-2781-4BB3-88FE-49F5D0728793}" type="parTrans" cxnId="{96EF8922-AF2F-4357-B3D1-D140721646F7}">
      <dgm:prSet/>
      <dgm:spPr/>
      <dgm:t>
        <a:bodyPr/>
        <a:lstStyle/>
        <a:p>
          <a:endParaRPr lang="en-US"/>
        </a:p>
      </dgm:t>
    </dgm:pt>
    <dgm:pt modelId="{D9799889-A9D5-4D10-8908-4567D6A59AE9}" type="sibTrans" cxnId="{96EF8922-AF2F-4357-B3D1-D140721646F7}">
      <dgm:prSet/>
      <dgm:spPr/>
      <dgm:t>
        <a:bodyPr/>
        <a:lstStyle/>
        <a:p>
          <a:endParaRPr lang="en-US"/>
        </a:p>
      </dgm:t>
    </dgm:pt>
    <dgm:pt modelId="{B3CDADAF-6970-4C01-895C-3465FB581547}" type="pres">
      <dgm:prSet presAssocID="{FB4DB346-92CD-4569-A0B9-1926D68B0C49}" presName="cycle" presStyleCnt="0">
        <dgm:presLayoutVars>
          <dgm:dir/>
          <dgm:resizeHandles val="exact"/>
        </dgm:presLayoutVars>
      </dgm:prSet>
      <dgm:spPr/>
    </dgm:pt>
    <dgm:pt modelId="{3D1EC8C5-C772-41F2-9793-24EEFE494F0B}" type="pres">
      <dgm:prSet presAssocID="{C208526D-D4EE-4CAA-938F-F7E8D1E2C45A}" presName="node" presStyleLbl="node1" presStyleIdx="0" presStyleCnt="4">
        <dgm:presLayoutVars>
          <dgm:bulletEnabled val="1"/>
        </dgm:presLayoutVars>
      </dgm:prSet>
      <dgm:spPr/>
    </dgm:pt>
    <dgm:pt modelId="{64CB8C77-E852-4542-9E77-C098F132BD24}" type="pres">
      <dgm:prSet presAssocID="{C208526D-D4EE-4CAA-938F-F7E8D1E2C45A}" presName="spNode" presStyleCnt="0"/>
      <dgm:spPr/>
    </dgm:pt>
    <dgm:pt modelId="{F4BE037D-455D-4A17-A988-1D4BE14D3A52}" type="pres">
      <dgm:prSet presAssocID="{FF88BEA2-40FA-4505-91CB-28AC8D2D47A0}" presName="sibTrans" presStyleLbl="sibTrans1D1" presStyleIdx="0" presStyleCnt="4"/>
      <dgm:spPr/>
    </dgm:pt>
    <dgm:pt modelId="{C73CD461-7279-4E58-AF31-72D158715139}" type="pres">
      <dgm:prSet presAssocID="{4CD80764-F573-4B38-A258-1B30EB2A6619}" presName="node" presStyleLbl="node1" presStyleIdx="1" presStyleCnt="4">
        <dgm:presLayoutVars>
          <dgm:bulletEnabled val="1"/>
        </dgm:presLayoutVars>
      </dgm:prSet>
      <dgm:spPr/>
    </dgm:pt>
    <dgm:pt modelId="{536D9DCA-1D90-4E2D-92BC-2CB8D2195E37}" type="pres">
      <dgm:prSet presAssocID="{4CD80764-F573-4B38-A258-1B30EB2A6619}" presName="spNode" presStyleCnt="0"/>
      <dgm:spPr/>
    </dgm:pt>
    <dgm:pt modelId="{3B150F21-82C3-4131-9395-2DAD294290C3}" type="pres">
      <dgm:prSet presAssocID="{9FFC531C-A0C6-475A-A749-681804AE6FDF}" presName="sibTrans" presStyleLbl="sibTrans1D1" presStyleIdx="1" presStyleCnt="4"/>
      <dgm:spPr/>
    </dgm:pt>
    <dgm:pt modelId="{46921929-CDAD-43F5-804B-62ECCA87B2CC}" type="pres">
      <dgm:prSet presAssocID="{E260B8B6-0FDD-43E2-B077-50EF7459E8E0}" presName="node" presStyleLbl="node1" presStyleIdx="2" presStyleCnt="4">
        <dgm:presLayoutVars>
          <dgm:bulletEnabled val="1"/>
        </dgm:presLayoutVars>
      </dgm:prSet>
      <dgm:spPr/>
    </dgm:pt>
    <dgm:pt modelId="{34929387-B11B-42E6-965A-5D30D0001D0A}" type="pres">
      <dgm:prSet presAssocID="{E260B8B6-0FDD-43E2-B077-50EF7459E8E0}" presName="spNode" presStyleCnt="0"/>
      <dgm:spPr/>
    </dgm:pt>
    <dgm:pt modelId="{6FC3095D-E738-4B9C-B8FA-3F745257F769}" type="pres">
      <dgm:prSet presAssocID="{0BA4D439-06A9-4E36-875D-194E91CE1CD3}" presName="sibTrans" presStyleLbl="sibTrans1D1" presStyleIdx="2" presStyleCnt="4"/>
      <dgm:spPr/>
    </dgm:pt>
    <dgm:pt modelId="{215F2592-3FD7-4C27-ABB4-2735A7018975}" type="pres">
      <dgm:prSet presAssocID="{93C09530-1758-4F42-ACD2-BCC19B3CFD7C}" presName="node" presStyleLbl="node1" presStyleIdx="3" presStyleCnt="4">
        <dgm:presLayoutVars>
          <dgm:bulletEnabled val="1"/>
        </dgm:presLayoutVars>
      </dgm:prSet>
      <dgm:spPr/>
    </dgm:pt>
    <dgm:pt modelId="{847288D9-1944-4410-9E55-80B39F57D1FF}" type="pres">
      <dgm:prSet presAssocID="{93C09530-1758-4F42-ACD2-BCC19B3CFD7C}" presName="spNode" presStyleCnt="0"/>
      <dgm:spPr/>
    </dgm:pt>
    <dgm:pt modelId="{CBBE588A-ED94-43CE-80B9-A5CC3ABA02C0}" type="pres">
      <dgm:prSet presAssocID="{D9799889-A9D5-4D10-8908-4567D6A59AE9}" presName="sibTrans" presStyleLbl="sibTrans1D1" presStyleIdx="3" presStyleCnt="4"/>
      <dgm:spPr/>
    </dgm:pt>
  </dgm:ptLst>
  <dgm:cxnLst>
    <dgm:cxn modelId="{EAF1DF13-685C-4852-B7AD-AFE31CE2C0D9}" type="presOf" srcId="{4CD80764-F573-4B38-A258-1B30EB2A6619}" destId="{C73CD461-7279-4E58-AF31-72D158715139}" srcOrd="0" destOrd="0" presId="urn:microsoft.com/office/officeart/2005/8/layout/cycle5"/>
    <dgm:cxn modelId="{96EF8922-AF2F-4357-B3D1-D140721646F7}" srcId="{FB4DB346-92CD-4569-A0B9-1926D68B0C49}" destId="{93C09530-1758-4F42-ACD2-BCC19B3CFD7C}" srcOrd="3" destOrd="0" parTransId="{ABB8080E-2781-4BB3-88FE-49F5D0728793}" sibTransId="{D9799889-A9D5-4D10-8908-4567D6A59AE9}"/>
    <dgm:cxn modelId="{F3E3672C-7CF9-417A-A919-06FDC37F020E}" srcId="{FB4DB346-92CD-4569-A0B9-1926D68B0C49}" destId="{C208526D-D4EE-4CAA-938F-F7E8D1E2C45A}" srcOrd="0" destOrd="0" parTransId="{4160D051-B325-4D80-BA20-16BE63D6FE21}" sibTransId="{FF88BEA2-40FA-4505-91CB-28AC8D2D47A0}"/>
    <dgm:cxn modelId="{2D56DC37-C486-4A96-AE9A-1E2D1BFDE2B2}" srcId="{FB4DB346-92CD-4569-A0B9-1926D68B0C49}" destId="{4CD80764-F573-4B38-A258-1B30EB2A6619}" srcOrd="1" destOrd="0" parTransId="{BC22DECF-BE26-4FB4-80DB-5F3EF64E8BB7}" sibTransId="{9FFC531C-A0C6-475A-A749-681804AE6FDF}"/>
    <dgm:cxn modelId="{8CDE3046-C531-43B7-A91B-AD239022338A}" type="presOf" srcId="{D9799889-A9D5-4D10-8908-4567D6A59AE9}" destId="{CBBE588A-ED94-43CE-80B9-A5CC3ABA02C0}" srcOrd="0" destOrd="0" presId="urn:microsoft.com/office/officeart/2005/8/layout/cycle5"/>
    <dgm:cxn modelId="{F840DD67-F562-4464-A348-83D6305C8F13}" type="presOf" srcId="{C208526D-D4EE-4CAA-938F-F7E8D1E2C45A}" destId="{3D1EC8C5-C772-41F2-9793-24EEFE494F0B}" srcOrd="0" destOrd="0" presId="urn:microsoft.com/office/officeart/2005/8/layout/cycle5"/>
    <dgm:cxn modelId="{DF407148-A083-4A35-A0F1-1F09029B32F5}" type="presOf" srcId="{0BA4D439-06A9-4E36-875D-194E91CE1CD3}" destId="{6FC3095D-E738-4B9C-B8FA-3F745257F769}" srcOrd="0" destOrd="0" presId="urn:microsoft.com/office/officeart/2005/8/layout/cycle5"/>
    <dgm:cxn modelId="{5C16C44F-08FE-4F25-8F63-B844AA7898F4}" srcId="{FB4DB346-92CD-4569-A0B9-1926D68B0C49}" destId="{E260B8B6-0FDD-43E2-B077-50EF7459E8E0}" srcOrd="2" destOrd="0" parTransId="{3190E3E7-DCA0-49A6-BF2B-51C669DAB429}" sibTransId="{0BA4D439-06A9-4E36-875D-194E91CE1CD3}"/>
    <dgm:cxn modelId="{E23C3072-EC05-485A-961A-667E06990533}" type="presOf" srcId="{9FFC531C-A0C6-475A-A749-681804AE6FDF}" destId="{3B150F21-82C3-4131-9395-2DAD294290C3}" srcOrd="0" destOrd="0" presId="urn:microsoft.com/office/officeart/2005/8/layout/cycle5"/>
    <dgm:cxn modelId="{2F59967A-34EF-4816-9C4B-DA37A078728F}" type="presOf" srcId="{FB4DB346-92CD-4569-A0B9-1926D68B0C49}" destId="{B3CDADAF-6970-4C01-895C-3465FB581547}" srcOrd="0" destOrd="0" presId="urn:microsoft.com/office/officeart/2005/8/layout/cycle5"/>
    <dgm:cxn modelId="{703DA98E-52B6-47E2-B8E3-D63D205C7B64}" type="presOf" srcId="{FF88BEA2-40FA-4505-91CB-28AC8D2D47A0}" destId="{F4BE037D-455D-4A17-A988-1D4BE14D3A52}" srcOrd="0" destOrd="0" presId="urn:microsoft.com/office/officeart/2005/8/layout/cycle5"/>
    <dgm:cxn modelId="{94531EA3-CB60-4020-85D4-FDBF13A5AF1C}" type="presOf" srcId="{E260B8B6-0FDD-43E2-B077-50EF7459E8E0}" destId="{46921929-CDAD-43F5-804B-62ECCA87B2CC}" srcOrd="0" destOrd="0" presId="urn:microsoft.com/office/officeart/2005/8/layout/cycle5"/>
    <dgm:cxn modelId="{B55DDBCD-71CE-4802-8288-62CFB80C11E8}" type="presOf" srcId="{93C09530-1758-4F42-ACD2-BCC19B3CFD7C}" destId="{215F2592-3FD7-4C27-ABB4-2735A7018975}" srcOrd="0" destOrd="0" presId="urn:microsoft.com/office/officeart/2005/8/layout/cycle5"/>
    <dgm:cxn modelId="{13B36C08-60C7-4170-A770-99F410BEA794}" type="presParOf" srcId="{B3CDADAF-6970-4C01-895C-3465FB581547}" destId="{3D1EC8C5-C772-41F2-9793-24EEFE494F0B}" srcOrd="0" destOrd="0" presId="urn:microsoft.com/office/officeart/2005/8/layout/cycle5"/>
    <dgm:cxn modelId="{197E9365-3D7B-4098-85AC-231F0454A20A}" type="presParOf" srcId="{B3CDADAF-6970-4C01-895C-3465FB581547}" destId="{64CB8C77-E852-4542-9E77-C098F132BD24}" srcOrd="1" destOrd="0" presId="urn:microsoft.com/office/officeart/2005/8/layout/cycle5"/>
    <dgm:cxn modelId="{5E926065-AC2E-41C8-9175-7F63CB3B8BC5}" type="presParOf" srcId="{B3CDADAF-6970-4C01-895C-3465FB581547}" destId="{F4BE037D-455D-4A17-A988-1D4BE14D3A52}" srcOrd="2" destOrd="0" presId="urn:microsoft.com/office/officeart/2005/8/layout/cycle5"/>
    <dgm:cxn modelId="{1BFFCF62-946F-42CC-B112-C51EAA537A1C}" type="presParOf" srcId="{B3CDADAF-6970-4C01-895C-3465FB581547}" destId="{C73CD461-7279-4E58-AF31-72D158715139}" srcOrd="3" destOrd="0" presId="urn:microsoft.com/office/officeart/2005/8/layout/cycle5"/>
    <dgm:cxn modelId="{CB8F876B-063B-4196-BCA7-4CEF96A08E42}" type="presParOf" srcId="{B3CDADAF-6970-4C01-895C-3465FB581547}" destId="{536D9DCA-1D90-4E2D-92BC-2CB8D2195E37}" srcOrd="4" destOrd="0" presId="urn:microsoft.com/office/officeart/2005/8/layout/cycle5"/>
    <dgm:cxn modelId="{4B462790-013E-4436-A003-875D8AB227F2}" type="presParOf" srcId="{B3CDADAF-6970-4C01-895C-3465FB581547}" destId="{3B150F21-82C3-4131-9395-2DAD294290C3}" srcOrd="5" destOrd="0" presId="urn:microsoft.com/office/officeart/2005/8/layout/cycle5"/>
    <dgm:cxn modelId="{4F100D42-D367-498A-B41D-FAC44640F37C}" type="presParOf" srcId="{B3CDADAF-6970-4C01-895C-3465FB581547}" destId="{46921929-CDAD-43F5-804B-62ECCA87B2CC}" srcOrd="6" destOrd="0" presId="urn:microsoft.com/office/officeart/2005/8/layout/cycle5"/>
    <dgm:cxn modelId="{6C52BD4B-7B08-488A-A1F8-94ABA71480F5}" type="presParOf" srcId="{B3CDADAF-6970-4C01-895C-3465FB581547}" destId="{34929387-B11B-42E6-965A-5D30D0001D0A}" srcOrd="7" destOrd="0" presId="urn:microsoft.com/office/officeart/2005/8/layout/cycle5"/>
    <dgm:cxn modelId="{B4C9F4BC-8974-4A28-8F68-A1DABFF75496}" type="presParOf" srcId="{B3CDADAF-6970-4C01-895C-3465FB581547}" destId="{6FC3095D-E738-4B9C-B8FA-3F745257F769}" srcOrd="8" destOrd="0" presId="urn:microsoft.com/office/officeart/2005/8/layout/cycle5"/>
    <dgm:cxn modelId="{0BA66AE1-DA22-457E-83BD-E717565E64DB}" type="presParOf" srcId="{B3CDADAF-6970-4C01-895C-3465FB581547}" destId="{215F2592-3FD7-4C27-ABB4-2735A7018975}" srcOrd="9" destOrd="0" presId="urn:microsoft.com/office/officeart/2005/8/layout/cycle5"/>
    <dgm:cxn modelId="{530BE933-5F46-4071-89A6-12821F00E14B}" type="presParOf" srcId="{B3CDADAF-6970-4C01-895C-3465FB581547}" destId="{847288D9-1944-4410-9E55-80B39F57D1FF}" srcOrd="10" destOrd="0" presId="urn:microsoft.com/office/officeart/2005/8/layout/cycle5"/>
    <dgm:cxn modelId="{5C800C7B-7DBC-4EDD-9808-EB72C6DE8BDA}" type="presParOf" srcId="{B3CDADAF-6970-4C01-895C-3465FB581547}" destId="{CBBE588A-ED94-43CE-80B9-A5CC3ABA02C0}" srcOrd="11" destOrd="0" presId="urn:microsoft.com/office/officeart/2005/8/layout/cycle5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2E78A-ADEA-465E-A32E-DF95075B50DF}">
      <dsp:nvSpPr>
        <dsp:cNvPr id="0" name=""/>
        <dsp:cNvSpPr/>
      </dsp:nvSpPr>
      <dsp:spPr>
        <a:xfrm>
          <a:off x="6100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Wissenschaftliches System</a:t>
          </a:r>
          <a:endParaRPr lang="en-US" sz="1100" kern="1200" dirty="0"/>
        </a:p>
      </dsp:txBody>
      <dsp:txXfrm>
        <a:off x="6100" y="418069"/>
        <a:ext cx="1376526" cy="433705"/>
      </dsp:txXfrm>
    </dsp:sp>
    <dsp:sp modelId="{FCBC6A91-87A1-475F-8343-96C9BDF57E6D}">
      <dsp:nvSpPr>
        <dsp:cNvPr id="0" name=""/>
        <dsp:cNvSpPr/>
      </dsp:nvSpPr>
      <dsp:spPr>
        <a:xfrm>
          <a:off x="288040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Prekäre Arbeits-bedingungen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Publikationen als Währung für unbefristete Stellen und Forschungsgelder</a:t>
          </a:r>
          <a:endParaRPr lang="en-US" sz="1100" kern="1200" dirty="0"/>
        </a:p>
      </dsp:txBody>
      <dsp:txXfrm>
        <a:off x="328357" y="892091"/>
        <a:ext cx="1295892" cy="1932925"/>
      </dsp:txXfrm>
    </dsp:sp>
    <dsp:sp modelId="{6E1007A0-F3BF-4776-9074-529AB46FAA13}">
      <dsp:nvSpPr>
        <dsp:cNvPr id="0" name=""/>
        <dsp:cNvSpPr/>
      </dsp:nvSpPr>
      <dsp:spPr>
        <a:xfrm>
          <a:off x="1591304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591304" y="532107"/>
        <a:ext cx="339580" cy="205629"/>
      </dsp:txXfrm>
    </dsp:sp>
    <dsp:sp modelId="{9CC74E6E-B055-4388-938C-09365EC37C3B}">
      <dsp:nvSpPr>
        <dsp:cNvPr id="0" name=""/>
        <dsp:cNvSpPr/>
      </dsp:nvSpPr>
      <dsp:spPr>
        <a:xfrm>
          <a:off x="2217333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P-Hacking</a:t>
          </a:r>
          <a:endParaRPr lang="en-US" sz="1100" kern="1200" dirty="0"/>
        </a:p>
      </dsp:txBody>
      <dsp:txXfrm>
        <a:off x="2217333" y="418069"/>
        <a:ext cx="1376526" cy="433705"/>
      </dsp:txXfrm>
    </dsp:sp>
    <dsp:sp modelId="{6776D43E-F225-41A6-B2BC-9E4122BD1187}">
      <dsp:nvSpPr>
        <dsp:cNvPr id="0" name=""/>
        <dsp:cNvSpPr/>
      </dsp:nvSpPr>
      <dsp:spPr>
        <a:xfrm>
          <a:off x="2499273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Effizientester Weg zur Erreichung einer unbefristeten Stelle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Verbreitung eigener Interessen und Ideologien</a:t>
          </a:r>
          <a:endParaRPr lang="en-US" sz="1100" kern="1200" dirty="0"/>
        </a:p>
      </dsp:txBody>
      <dsp:txXfrm>
        <a:off x="2539590" y="892091"/>
        <a:ext cx="1295892" cy="1932925"/>
      </dsp:txXfrm>
    </dsp:sp>
    <dsp:sp modelId="{85DD399F-6174-45C3-BC93-0CEAD5AC25FB}">
      <dsp:nvSpPr>
        <dsp:cNvPr id="0" name=""/>
        <dsp:cNvSpPr/>
      </dsp:nvSpPr>
      <dsp:spPr>
        <a:xfrm>
          <a:off x="3802537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802537" y="532107"/>
        <a:ext cx="339580" cy="205629"/>
      </dsp:txXfrm>
    </dsp:sp>
    <dsp:sp modelId="{70434897-59C9-48C3-A459-1AED7F360BDA}">
      <dsp:nvSpPr>
        <dsp:cNvPr id="0" name=""/>
        <dsp:cNvSpPr/>
      </dsp:nvSpPr>
      <dsp:spPr>
        <a:xfrm>
          <a:off x="4428566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Interessante Befunde werden publiziert</a:t>
          </a:r>
          <a:endParaRPr lang="en-US" sz="1100" kern="1200" dirty="0"/>
        </a:p>
      </dsp:txBody>
      <dsp:txXfrm>
        <a:off x="4428566" y="418069"/>
        <a:ext cx="1376526" cy="433705"/>
      </dsp:txXfrm>
    </dsp:sp>
    <dsp:sp modelId="{1C84FA78-9420-4F3C-8B93-DFBA7BAB2247}">
      <dsp:nvSpPr>
        <dsp:cNvPr id="0" name=""/>
        <dsp:cNvSpPr/>
      </dsp:nvSpPr>
      <dsp:spPr>
        <a:xfrm>
          <a:off x="4710506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Befunde werden nur als informativ gewertet, wenn sie „statistisch signifikant“ sind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Inhaltlich wichtig? / gut verkaufbar?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Kontraintuitiv?</a:t>
          </a:r>
          <a:endParaRPr lang="en-US" sz="1100" kern="1200" dirty="0"/>
        </a:p>
      </dsp:txBody>
      <dsp:txXfrm>
        <a:off x="4750823" y="892091"/>
        <a:ext cx="1295892" cy="1932925"/>
      </dsp:txXfrm>
    </dsp:sp>
    <dsp:sp modelId="{C709D72A-3BDD-430D-B48A-DFB5CAD14E1C}">
      <dsp:nvSpPr>
        <dsp:cNvPr id="0" name=""/>
        <dsp:cNvSpPr/>
      </dsp:nvSpPr>
      <dsp:spPr>
        <a:xfrm>
          <a:off x="6013770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013770" y="532107"/>
        <a:ext cx="339580" cy="205629"/>
      </dsp:txXfrm>
    </dsp:sp>
    <dsp:sp modelId="{7E8D54B2-AD85-4F6A-9FAB-A22A0C3D68DD}">
      <dsp:nvSpPr>
        <dsp:cNvPr id="0" name=""/>
        <dsp:cNvSpPr/>
      </dsp:nvSpPr>
      <dsp:spPr>
        <a:xfrm>
          <a:off x="6639799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Publikationsbias</a:t>
          </a:r>
          <a:endParaRPr lang="en-US" sz="1100" kern="1200" dirty="0"/>
        </a:p>
      </dsp:txBody>
      <dsp:txXfrm>
        <a:off x="6639799" y="418069"/>
        <a:ext cx="1376526" cy="433705"/>
      </dsp:txXfrm>
    </dsp:sp>
    <dsp:sp modelId="{47BB3BCA-E316-4503-BDC5-A552C4F9DA6A}">
      <dsp:nvSpPr>
        <dsp:cNvPr id="0" name=""/>
        <dsp:cNvSpPr/>
      </dsp:nvSpPr>
      <dsp:spPr>
        <a:xfrm>
          <a:off x="6921739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Veröffentlichte Befunde stellen ein extrem verzerrtes Bild der Realität dar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Meta-Analytische Methoden zur Korrektur der Verzerrung sind noch unzureichend</a:t>
          </a:r>
          <a:endParaRPr lang="en-US" sz="1100" kern="1200" dirty="0"/>
        </a:p>
      </dsp:txBody>
      <dsp:txXfrm>
        <a:off x="6962056" y="892091"/>
        <a:ext cx="1295892" cy="1932925"/>
      </dsp:txXfrm>
    </dsp:sp>
    <dsp:sp modelId="{77C294DA-A70A-4111-B726-D04842D4B795}">
      <dsp:nvSpPr>
        <dsp:cNvPr id="0" name=""/>
        <dsp:cNvSpPr/>
      </dsp:nvSpPr>
      <dsp:spPr>
        <a:xfrm>
          <a:off x="8225003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225003" y="532107"/>
        <a:ext cx="339580" cy="205629"/>
      </dsp:txXfrm>
    </dsp:sp>
    <dsp:sp modelId="{6B437F4F-13B3-41CC-94D3-851CAB3822F6}">
      <dsp:nvSpPr>
        <dsp:cNvPr id="0" name=""/>
        <dsp:cNvSpPr/>
      </dsp:nvSpPr>
      <dsp:spPr>
        <a:xfrm>
          <a:off x="8851032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Replikations-fehlschläge</a:t>
          </a:r>
          <a:endParaRPr lang="en-US" sz="1100" kern="1200" dirty="0"/>
        </a:p>
      </dsp:txBody>
      <dsp:txXfrm>
        <a:off x="8851032" y="418069"/>
        <a:ext cx="1376526" cy="433705"/>
      </dsp:txXfrm>
    </dsp:sp>
    <dsp:sp modelId="{958A38CB-E9F2-45AA-9213-82E6862D7972}">
      <dsp:nvSpPr>
        <dsp:cNvPr id="0" name=""/>
        <dsp:cNvSpPr/>
      </dsp:nvSpPr>
      <dsp:spPr>
        <a:xfrm>
          <a:off x="9132972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50% aller Befunde lassen sich nicht replizieren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Replikationsrate in vielen Disziplinen noch ungewiss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Aufbauen auf bisherigen Befunden ist ein Glücksspiel</a:t>
          </a:r>
          <a:endParaRPr lang="en-US" sz="1100" kern="1200" dirty="0"/>
        </a:p>
      </dsp:txBody>
      <dsp:txXfrm>
        <a:off x="9173289" y="892091"/>
        <a:ext cx="1295892" cy="193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2D210-16A7-4F95-84C6-DDE31A9A78EB}">
      <dsp:nvSpPr>
        <dsp:cNvPr id="0" name=""/>
        <dsp:cNvSpPr/>
      </dsp:nvSpPr>
      <dsp:spPr>
        <a:xfrm>
          <a:off x="150064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Access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Uneingeschränkter</a:t>
          </a:r>
          <a:r>
            <a:rPr lang="en-US" sz="1200" kern="1200" dirty="0"/>
            <a:t> und </a:t>
          </a:r>
          <a:r>
            <a:rPr lang="en-US" sz="1200" kern="1200" dirty="0" err="1"/>
            <a:t>kostenloser</a:t>
          </a:r>
          <a:r>
            <a:rPr lang="en-US" sz="1200" kern="1200" dirty="0"/>
            <a:t> </a:t>
          </a:r>
          <a:r>
            <a:rPr lang="en-US" sz="1200" kern="1200" dirty="0" err="1"/>
            <a:t>Zugang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für</a:t>
          </a:r>
          <a:r>
            <a:rPr lang="en-US" sz="1200" kern="1200" dirty="0"/>
            <a:t> </a:t>
          </a:r>
          <a:r>
            <a:rPr lang="en-US" sz="1200" kern="1200" dirty="0" err="1"/>
            <a:t>Forschungsergebnisse</a:t>
          </a:r>
          <a:r>
            <a:rPr lang="en-US" sz="1200" kern="1200" dirty="0"/>
            <a:t>)</a:t>
          </a:r>
        </a:p>
      </dsp:txBody>
      <dsp:txXfrm>
        <a:off x="150064" y="823852"/>
        <a:ext cx="3599339" cy="1124793"/>
      </dsp:txXfrm>
    </dsp:sp>
    <dsp:sp modelId="{2DF3B7CD-0191-4103-BD12-FCF919CE4DA5}">
      <dsp:nvSpPr>
        <dsp:cNvPr id="0" name=""/>
        <dsp:cNvSpPr/>
      </dsp:nvSpPr>
      <dsp:spPr>
        <a:xfrm>
          <a:off x="92" y="66138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8CCE0-559B-4DF2-B4AE-17602425B3C9}">
      <dsp:nvSpPr>
        <dsp:cNvPr id="0" name=""/>
        <dsp:cNvSpPr/>
      </dsp:nvSpPr>
      <dsp:spPr>
        <a:xfrm>
          <a:off x="4227877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Materials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Veröffentlichung</a:t>
          </a:r>
          <a:r>
            <a:rPr lang="en-US" sz="1200" kern="1200" dirty="0"/>
            <a:t> von </a:t>
          </a:r>
          <a:r>
            <a:rPr lang="en-US" sz="1200" kern="1200" dirty="0" err="1"/>
            <a:t>Forschungsmaterialien</a:t>
          </a:r>
          <a:endParaRPr lang="en-US" sz="1200" kern="1200" dirty="0"/>
        </a:p>
      </dsp:txBody>
      <dsp:txXfrm>
        <a:off x="4227877" y="823852"/>
        <a:ext cx="3599339" cy="1124793"/>
      </dsp:txXfrm>
    </dsp:sp>
    <dsp:sp modelId="{24CEF428-F3F7-422B-B6CE-F559546322D2}">
      <dsp:nvSpPr>
        <dsp:cNvPr id="0" name=""/>
        <dsp:cNvSpPr/>
      </dsp:nvSpPr>
      <dsp:spPr>
        <a:xfrm>
          <a:off x="4077904" y="66138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2BD03-181C-4263-969F-AAE2546C4D02}">
      <dsp:nvSpPr>
        <dsp:cNvPr id="0" name=""/>
        <dsp:cNvSpPr/>
      </dsp:nvSpPr>
      <dsp:spPr>
        <a:xfrm>
          <a:off x="150064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Aufbereitung</a:t>
          </a:r>
          <a:r>
            <a:rPr lang="en-US" sz="1200" kern="1200" dirty="0"/>
            <a:t> und </a:t>
          </a: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Forschungsdaten</a:t>
          </a:r>
          <a:endParaRPr lang="en-US" sz="1200" kern="1200" dirty="0"/>
        </a:p>
      </dsp:txBody>
      <dsp:txXfrm>
        <a:off x="150064" y="2239842"/>
        <a:ext cx="3599339" cy="1124793"/>
      </dsp:txXfrm>
    </dsp:sp>
    <dsp:sp modelId="{ED5424D3-85AF-49A0-9FF5-A53D1FAE11F7}">
      <dsp:nvSpPr>
        <dsp:cNvPr id="0" name=""/>
        <dsp:cNvSpPr/>
      </dsp:nvSpPr>
      <dsp:spPr>
        <a:xfrm>
          <a:off x="92" y="207737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74927-3640-4DAA-A990-E83CED575228}">
      <dsp:nvSpPr>
        <dsp:cNvPr id="0" name=""/>
        <dsp:cNvSpPr/>
      </dsp:nvSpPr>
      <dsp:spPr>
        <a:xfrm>
          <a:off x="4227877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Source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Offenlegung</a:t>
          </a:r>
          <a:r>
            <a:rPr lang="en-US" sz="1200" kern="1200" dirty="0"/>
            <a:t> von </a:t>
          </a:r>
          <a:r>
            <a:rPr lang="en-US" sz="1200" kern="1200" dirty="0" err="1"/>
            <a:t>Programmcode</a:t>
          </a:r>
          <a:endParaRPr lang="en-US" sz="1200" kern="1200" dirty="0"/>
        </a:p>
      </dsp:txBody>
      <dsp:txXfrm>
        <a:off x="4227877" y="2239842"/>
        <a:ext cx="3599339" cy="1124793"/>
      </dsp:txXfrm>
    </dsp:sp>
    <dsp:sp modelId="{788CB696-3EC6-4068-9ACB-4878CD2BB3B4}">
      <dsp:nvSpPr>
        <dsp:cNvPr id="0" name=""/>
        <dsp:cNvSpPr/>
      </dsp:nvSpPr>
      <dsp:spPr>
        <a:xfrm>
          <a:off x="4077904" y="2077372"/>
          <a:ext cx="787355" cy="1181033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86A9C-E9D4-4578-9053-4AB2EBD96DC8}">
      <dsp:nvSpPr>
        <dsp:cNvPr id="0" name=""/>
        <dsp:cNvSpPr/>
      </dsp:nvSpPr>
      <dsp:spPr>
        <a:xfrm>
          <a:off x="150064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Educational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Lehrmaterialien</a:t>
          </a:r>
          <a:endParaRPr lang="en-US" sz="1200" kern="1200" dirty="0"/>
        </a:p>
      </dsp:txBody>
      <dsp:txXfrm>
        <a:off x="150064" y="3655832"/>
        <a:ext cx="3599339" cy="1124793"/>
      </dsp:txXfrm>
    </dsp:sp>
    <dsp:sp modelId="{66F27817-EC29-4332-97DE-635B75EDB46D}">
      <dsp:nvSpPr>
        <dsp:cNvPr id="0" name=""/>
        <dsp:cNvSpPr/>
      </dsp:nvSpPr>
      <dsp:spPr>
        <a:xfrm>
          <a:off x="92" y="3493362"/>
          <a:ext cx="787355" cy="1181033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F9CE3-737B-4CC2-B893-F21F6FFA5AAC}">
      <dsp:nvSpPr>
        <dsp:cNvPr id="0" name=""/>
        <dsp:cNvSpPr/>
      </dsp:nvSpPr>
      <dsp:spPr>
        <a:xfrm>
          <a:off x="4227877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Citizen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Beteiligung</a:t>
          </a:r>
          <a:r>
            <a:rPr lang="en-US" sz="1200" kern="1200" dirty="0"/>
            <a:t> von </a:t>
          </a:r>
          <a:r>
            <a:rPr lang="en-US" sz="1200" kern="1200" dirty="0" err="1"/>
            <a:t>Nichtwissenschaftler</a:t>
          </a:r>
          <a:r>
            <a:rPr lang="en-US" sz="1200" kern="1200" dirty="0"/>
            <a:t>*</a:t>
          </a:r>
          <a:r>
            <a:rPr lang="en-US" sz="1200" kern="1200" dirty="0" err="1"/>
            <a:t>innen</a:t>
          </a:r>
          <a:r>
            <a:rPr lang="en-US" sz="1200" kern="1200" dirty="0"/>
            <a:t> </a:t>
          </a:r>
          <a:r>
            <a:rPr lang="en-US" sz="1200" kern="1200" dirty="0" err="1"/>
            <a:t>beim</a:t>
          </a:r>
          <a:r>
            <a:rPr lang="en-US" sz="1200" kern="1200" dirty="0"/>
            <a:t> </a:t>
          </a:r>
          <a:r>
            <a:rPr lang="en-US" sz="1200" kern="1200" dirty="0" err="1"/>
            <a:t>Forschungsprozess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Datenerhebung</a:t>
          </a:r>
          <a:r>
            <a:rPr lang="en-US" sz="1200" kern="1200" dirty="0"/>
            <a:t> </a:t>
          </a:r>
          <a:r>
            <a:rPr lang="en-US" sz="1200" kern="1200" dirty="0" err="1"/>
            <a:t>oder</a:t>
          </a:r>
          <a:r>
            <a:rPr lang="en-US" sz="1200" kern="1200" dirty="0"/>
            <a:t> </a:t>
          </a:r>
          <a:r>
            <a:rPr lang="en-US" sz="1200" kern="1200" dirty="0" err="1"/>
            <a:t>Datenverarbeitung</a:t>
          </a:r>
          <a:r>
            <a:rPr lang="en-US" sz="1200" kern="1200" dirty="0"/>
            <a:t>)</a:t>
          </a:r>
        </a:p>
      </dsp:txBody>
      <dsp:txXfrm>
        <a:off x="4227877" y="3655832"/>
        <a:ext cx="3599339" cy="1124793"/>
      </dsp:txXfrm>
    </dsp:sp>
    <dsp:sp modelId="{4ABA37DE-C3F9-4DCB-A47F-DED921C560A9}">
      <dsp:nvSpPr>
        <dsp:cNvPr id="0" name=""/>
        <dsp:cNvSpPr/>
      </dsp:nvSpPr>
      <dsp:spPr>
        <a:xfrm>
          <a:off x="4077904" y="349336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2814B-D27F-4791-95C3-AA1082F0DB29}">
      <dsp:nvSpPr>
        <dsp:cNvPr id="0" name=""/>
        <dsp:cNvSpPr/>
      </dsp:nvSpPr>
      <dsp:spPr>
        <a:xfrm>
          <a:off x="150064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Big Team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Zusammenschluss</a:t>
          </a:r>
          <a:r>
            <a:rPr lang="en-US" sz="1200" kern="1200" dirty="0"/>
            <a:t> </a:t>
          </a:r>
          <a:r>
            <a:rPr lang="en-US" sz="1200" kern="1200" dirty="0" err="1"/>
            <a:t>großer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Communities</a:t>
          </a:r>
        </a:p>
      </dsp:txBody>
      <dsp:txXfrm>
        <a:off x="150064" y="5071822"/>
        <a:ext cx="3599339" cy="1124793"/>
      </dsp:txXfrm>
    </dsp:sp>
    <dsp:sp modelId="{24FBF5A0-2A70-4385-AC7F-B63324703A0A}">
      <dsp:nvSpPr>
        <dsp:cNvPr id="0" name=""/>
        <dsp:cNvSpPr/>
      </dsp:nvSpPr>
      <dsp:spPr>
        <a:xfrm>
          <a:off x="92" y="490935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44DD6-3C3F-4EA4-BB3A-6AB8BA3C0A2C}">
      <dsp:nvSpPr>
        <dsp:cNvPr id="0" name=""/>
        <dsp:cNvSpPr/>
      </dsp:nvSpPr>
      <dsp:spPr>
        <a:xfrm>
          <a:off x="4227877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Peer Review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Nachverfolgbarer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</a:t>
          </a:r>
          <a:r>
            <a:rPr lang="en-US" sz="1200" kern="1200" dirty="0" err="1"/>
            <a:t>Diskurs</a:t>
          </a:r>
          <a:r>
            <a:rPr lang="en-US" sz="1200" kern="1200" dirty="0"/>
            <a:t> und </a:t>
          </a:r>
          <a:r>
            <a:rPr lang="en-US" sz="1200" kern="1200" dirty="0" err="1"/>
            <a:t>Qualitätssicherung</a:t>
          </a:r>
          <a:r>
            <a:rPr lang="en-US" sz="1200" kern="1200" dirty="0"/>
            <a:t> in der </a:t>
          </a:r>
          <a:r>
            <a:rPr lang="en-US" sz="1200" kern="1200" dirty="0" err="1"/>
            <a:t>öffentlichen</a:t>
          </a:r>
          <a:r>
            <a:rPr lang="en-US" sz="1200" kern="1200" dirty="0"/>
            <a:t> </a:t>
          </a:r>
          <a:r>
            <a:rPr lang="en-US" sz="1200" kern="1200" dirty="0" err="1"/>
            <a:t>Sphäre</a:t>
          </a:r>
          <a:endParaRPr lang="en-US" sz="1200" kern="1200" dirty="0"/>
        </a:p>
      </dsp:txBody>
      <dsp:txXfrm>
        <a:off x="4227877" y="5071822"/>
        <a:ext cx="3599339" cy="1124793"/>
      </dsp:txXfrm>
    </dsp:sp>
    <dsp:sp modelId="{5A014310-7DF4-478F-92E0-A03F0DEB7E39}">
      <dsp:nvSpPr>
        <dsp:cNvPr id="0" name=""/>
        <dsp:cNvSpPr/>
      </dsp:nvSpPr>
      <dsp:spPr>
        <a:xfrm>
          <a:off x="4077904" y="490935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EC8C5-C772-41F2-9793-24EEFE494F0B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Normalwissenschaft</a:t>
          </a:r>
          <a:endParaRPr lang="en-US" sz="1600" kern="1200" dirty="0"/>
        </a:p>
      </dsp:txBody>
      <dsp:txXfrm>
        <a:off x="3157078" y="61686"/>
        <a:ext cx="1813842" cy="1135979"/>
      </dsp:txXfrm>
    </dsp:sp>
    <dsp:sp modelId="{F4BE037D-455D-4A17-A988-1D4BE14D3A52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315338" y="406915"/>
              </a:moveTo>
              <a:arcTo wR="2079657" hR="2079657" stAng="183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CD461-7279-4E58-AF31-72D1587151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Anomalien</a:t>
          </a:r>
          <a:endParaRPr lang="en-US" sz="1600" kern="1200" dirty="0"/>
        </a:p>
      </dsp:txBody>
      <dsp:txXfrm>
        <a:off x="5236736" y="2141343"/>
        <a:ext cx="1813842" cy="1135979"/>
      </dsp:txXfrm>
    </dsp:sp>
    <dsp:sp modelId="{3B150F21-82C3-4131-9395-2DAD294290C3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943720" y="3001743"/>
              </a:moveTo>
              <a:arcTo wR="2079657" hR="2079657" stAng="15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21929-CDAD-43F5-804B-62ECCA87B2CC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Krise</a:t>
          </a:r>
          <a:endParaRPr lang="en-US" sz="1600" kern="1200" dirty="0"/>
        </a:p>
      </dsp:txBody>
      <dsp:txXfrm>
        <a:off x="3157079" y="4221000"/>
        <a:ext cx="1813842" cy="1135979"/>
      </dsp:txXfrm>
    </dsp:sp>
    <dsp:sp modelId="{6FC3095D-E738-4B9C-B8FA-3F745257F769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843976" y="3752399"/>
              </a:moveTo>
              <a:arcTo wR="2079657" hR="2079657" stAng="75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2592-3FD7-4C27-ABB4-2735A701897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Revolution / </a:t>
          </a:r>
          <a:r>
            <a:rPr lang="en-US" sz="1600" kern="1200" dirty="0" err="1"/>
            <a:t>Paradigmenwechsel</a:t>
          </a:r>
          <a:endParaRPr lang="en-US" sz="1600" kern="1200" dirty="0"/>
        </a:p>
      </dsp:txBody>
      <dsp:txXfrm>
        <a:off x="1077421" y="2141343"/>
        <a:ext cx="1813842" cy="1135979"/>
      </dsp:txXfrm>
    </dsp:sp>
    <dsp:sp modelId="{CBBE588A-ED94-43CE-80B9-A5CC3ABA02C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215594" y="1157570"/>
              </a:moveTo>
              <a:arcTo wR="2079657" hR="2079657" stAng="123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21AE3-2EA3-414F-B0D4-EF9EF6F6D40F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BAA2-31C1-4FC6-8352-0D87A238B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15C5D-D858-7800-2D6A-6C96766B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F79F9E-83A6-918E-53F5-884420F4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666A2-F1B4-8EF6-D0BB-8D397341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45B19-8482-905E-BD01-4699722C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09331-F002-C8BA-8DAA-F44C102F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F1CA-63EC-0583-95D4-EED590C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03E89-ECC1-BC2C-FB6F-9844DCF5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A1F519-9052-1836-5D42-56F94FC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5FCA2-4EAB-3C80-F200-6E31080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6C237-2C6D-DA27-8911-63358018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937CF1-CC2D-D384-5FDE-0A054A1B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D3538-E270-22F6-1A60-2EFCC6308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1FD3D-1230-567F-F992-D943F998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73BE0-0B39-A28F-4743-17FDF351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5519D-7233-E550-A3B9-BAC5C5CF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2E840-A893-A8AA-E7AF-CBD75E9C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F85DD-F0AC-9694-DEFF-22F9E47C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0A330-1F16-651C-C3E5-434E1781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D4CAB-CF9A-D954-1A7C-0161F4EF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2B797-DDD3-AED6-A1D7-7350AAE4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13074-4133-E2FB-B9C5-CA72515A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95352-037E-4C29-2EE0-84203487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27363-7BB3-195F-C629-7BB43F07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2571B9-FA26-5654-410B-B7E8E13F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FBB37-792A-7E7D-7B47-2E6116C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3C318-F283-24FA-8B85-60B0B605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631CE-3631-E2BB-C24F-E4FEE926A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7D95B7-55F4-3E29-0AC0-2EAEB91B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E2F0B1-4CA9-31BE-40A6-9672C4B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F7384-1577-6D63-29BC-D882B000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B84CC-4489-C4A6-0792-D88390B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A0E2-5136-F15D-88F9-A04F6A17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67DD5-8DA0-1DCE-9908-1EB6C464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B331BE-FCB7-7FE6-CFE2-042ED398F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1F3CE3-D9E4-C3D2-F386-6A7DDA0F0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4CED76-8158-E5F4-2706-2F2F31BE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D2F1DB-152E-BEBA-8B9D-F3B4DC30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B2CA0C-69A9-84D2-F686-4508DE4F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E97FC6-7BE0-E4D8-0990-412F5F4B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54306-0DE2-3A9A-AA53-8447370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FEDA76-8515-8B20-F158-4FB7434E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42255B-C432-3EF0-DE96-8853C29C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802575-F6C7-C94D-2716-62419D2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1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95F0C5-8472-C562-DE1A-3066625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2DD96A-A0E8-1D0E-7DB2-733F486B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56A80E-E603-1F90-6B93-2B4C14D2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5054F-D40F-C2F3-98A8-3B0400EC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E0D39-9092-179D-6A14-94FD7222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8C6F6E-F696-B219-4FA7-4B33BCD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5720DD-0E96-081E-1E84-ABCDF09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B9D4B-F2A0-5C6C-98D7-9116FD04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57B0C-E100-A6A4-47C5-9E531565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5CF3-C623-C69F-3D93-DECF068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80B098-5FC8-2301-11E2-31EAB6EAA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53355-3E9B-6EB6-FB2B-E3E9AA55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E9B112-9AB2-5EDA-E09E-22017668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B82D5-C59F-853E-DE03-65E4CEC3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7596E3-18CD-3B1C-F1D6-0B00FEF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D8950E-6FB8-8F38-60A8-8F2410E6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C148E6-21F7-2882-4004-C6C88A07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ECBCF-1463-5257-DFA4-A45D7975A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4EF1-788F-47AB-9414-B0E30AA5E1A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37F6C-728D-1618-92E5-3052BEEE7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7240E-04B0-8D31-565A-5F04B3F6C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tadataset.com/" TargetMode="External"/><Relationship Id="rId13" Type="http://schemas.openxmlformats.org/officeDocument/2006/relationships/hyperlink" Target="https://t.co/jl5gHLU7bp" TargetMode="External"/><Relationship Id="rId3" Type="http://schemas.openxmlformats.org/officeDocument/2006/relationships/hyperlink" Target="http://metabus.org/" TargetMode="External"/><Relationship Id="rId7" Type="http://schemas.openxmlformats.org/officeDocument/2006/relationships/hyperlink" Target="https://metaanalyses.shinyapps.io/bodypositions/" TargetMode="External"/><Relationship Id="rId12" Type="http://schemas.openxmlformats.org/officeDocument/2006/relationships/hyperlink" Target="https://t.co/8K2xXOZyPj" TargetMode="External"/><Relationship Id="rId2" Type="http://schemas.openxmlformats.org/officeDocument/2006/relationships/hyperlink" Target="https://langcog.github.io/meta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1p.de/ReD" TargetMode="External"/><Relationship Id="rId11" Type="http://schemas.openxmlformats.org/officeDocument/2006/relationships/hyperlink" Target="https://bmcbiol.biomedcentral.com/articles/10.1186/s12915-021-00974-w" TargetMode="External"/><Relationship Id="rId5" Type="http://schemas.openxmlformats.org/officeDocument/2006/relationships/hyperlink" Target="https://t1p.de/openanchoring" TargetMode="External"/><Relationship Id="rId10" Type="http://schemas.openxmlformats.org/officeDocument/2006/relationships/hyperlink" Target="https://github.com/lukaswallrich/metaui" TargetMode="External"/><Relationship Id="rId4" Type="http://schemas.openxmlformats.org/officeDocument/2006/relationships/hyperlink" Target="https://camarades.shinyapps.io/AD-SOLES/" TargetMode="External"/><Relationship Id="rId9" Type="http://schemas.openxmlformats.org/officeDocument/2006/relationships/hyperlink" Target="https://app.cooperationdatabank.org/" TargetMode="External"/><Relationship Id="rId14" Type="http://schemas.openxmlformats.org/officeDocument/2006/relationships/hyperlink" Target="https://t.co/LdfB2Mf7Y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flickr.com/photos/0815fotos/4740242171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analyses.shinyapps.io/replicationdatabase" TargetMode="Externa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92A-C192-4F5B-8ECC-3629D6A00C76}" type="slidenum">
              <a:rPr lang="de-DE" smtClean="0"/>
              <a:t>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344126" y="1727569"/>
            <a:ext cx="2211407" cy="1412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Publikationsbias</a:t>
            </a:r>
          </a:p>
        </p:txBody>
      </p:sp>
      <p:sp>
        <p:nvSpPr>
          <p:cNvPr id="8" name="Rechteck 7"/>
          <p:cNvSpPr/>
          <p:nvPr/>
        </p:nvSpPr>
        <p:spPr>
          <a:xfrm>
            <a:off x="279867" y="1718679"/>
            <a:ext cx="2211407" cy="1412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Wissenschaftliches System</a:t>
            </a:r>
          </a:p>
        </p:txBody>
      </p:sp>
      <p:sp>
        <p:nvSpPr>
          <p:cNvPr id="9" name="Rechteck 8"/>
          <p:cNvSpPr/>
          <p:nvPr/>
        </p:nvSpPr>
        <p:spPr>
          <a:xfrm>
            <a:off x="4989373" y="1727569"/>
            <a:ext cx="2211407" cy="14122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Interessante Befunde werden publiziert</a:t>
            </a:r>
          </a:p>
        </p:txBody>
      </p:sp>
      <p:sp>
        <p:nvSpPr>
          <p:cNvPr id="10" name="Rechteck 9"/>
          <p:cNvSpPr/>
          <p:nvPr/>
        </p:nvSpPr>
        <p:spPr>
          <a:xfrm>
            <a:off x="9698878" y="1727569"/>
            <a:ext cx="2211407" cy="1412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Replikations-fehlschläge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983981" y="3139808"/>
            <a:ext cx="2211407" cy="2878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Signifikant? </a:t>
            </a:r>
            <a:r>
              <a:rPr lang="de-DE" sz="1500" dirty="0">
                <a:sym typeface="Wingdings" panose="05000000000000000000" pitchFamily="2" charset="2"/>
              </a:rPr>
              <a:t> Nicht signifikant ist weniger informativ</a:t>
            </a:r>
            <a:endParaRPr lang="de-DE" sz="1500" dirty="0"/>
          </a:p>
          <a:p>
            <a:pPr marL="342900" indent="-342900">
              <a:buFontTx/>
              <a:buChar char="-"/>
            </a:pPr>
            <a:r>
              <a:rPr lang="de-DE" sz="1500" dirty="0"/>
              <a:t>Inhaltlich wichtig? / gut </a:t>
            </a:r>
            <a:r>
              <a:rPr lang="de-DE" sz="1500" dirty="0" err="1"/>
              <a:t>verkaufbar</a:t>
            </a:r>
            <a:r>
              <a:rPr lang="de-DE" sz="1500" dirty="0"/>
              <a:t>?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Kontraintuitiv?</a:t>
            </a:r>
          </a:p>
        </p:txBody>
      </p:sp>
      <p:cxnSp>
        <p:nvCxnSpPr>
          <p:cNvPr id="14" name="Gerade Verbindung mit Pfeil 13"/>
          <p:cNvCxnSpPr>
            <a:cxnSpLocks/>
            <a:stCxn id="7" idx="3"/>
            <a:endCxn id="10" idx="1"/>
          </p:cNvCxnSpPr>
          <p:nvPr/>
        </p:nvCxnSpPr>
        <p:spPr>
          <a:xfrm>
            <a:off x="9555533" y="2433689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erade Verbindung mit Pfeil 15"/>
          <p:cNvCxnSpPr>
            <a:cxnSpLocks/>
            <a:stCxn id="9" idx="3"/>
            <a:endCxn id="7" idx="1"/>
          </p:cNvCxnSpPr>
          <p:nvPr/>
        </p:nvCxnSpPr>
        <p:spPr>
          <a:xfrm>
            <a:off x="7200780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hteck 20"/>
          <p:cNvSpPr/>
          <p:nvPr/>
        </p:nvSpPr>
        <p:spPr>
          <a:xfrm>
            <a:off x="2634620" y="1727569"/>
            <a:ext cx="2211407" cy="1412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P-Hacking</a:t>
            </a:r>
          </a:p>
        </p:txBody>
      </p:sp>
      <p:cxnSp>
        <p:nvCxnSpPr>
          <p:cNvPr id="31" name="Gerade Verbindung mit Pfeil 30"/>
          <p:cNvCxnSpPr>
            <a:cxnSpLocks/>
            <a:stCxn id="21" idx="3"/>
            <a:endCxn id="9" idx="1"/>
          </p:cNvCxnSpPr>
          <p:nvPr/>
        </p:nvCxnSpPr>
        <p:spPr>
          <a:xfrm>
            <a:off x="4846027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hteck 33"/>
          <p:cNvSpPr/>
          <p:nvPr/>
        </p:nvSpPr>
        <p:spPr>
          <a:xfrm>
            <a:off x="2631924" y="3139808"/>
            <a:ext cx="2211407" cy="2878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Effizientester Weg zur Erreichung einer unbefristeten Stelle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Verbreitung eigener Interessen / Ideologien</a:t>
            </a:r>
          </a:p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9" name="Rechteck 38"/>
          <p:cNvSpPr/>
          <p:nvPr/>
        </p:nvSpPr>
        <p:spPr>
          <a:xfrm>
            <a:off x="279867" y="3139808"/>
            <a:ext cx="2211407" cy="2878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Prekäre Arbeits-bedingungen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Publikationen als Währung für unbefristete Stellen und Forschungsgelder</a:t>
            </a:r>
          </a:p>
        </p:txBody>
      </p:sp>
      <p:cxnSp>
        <p:nvCxnSpPr>
          <p:cNvPr id="43" name="Gerade Verbindung mit Pfeil 42"/>
          <p:cNvCxnSpPr>
            <a:cxnSpLocks/>
            <a:stCxn id="8" idx="3"/>
            <a:endCxn id="21" idx="1"/>
          </p:cNvCxnSpPr>
          <p:nvPr/>
        </p:nvCxnSpPr>
        <p:spPr>
          <a:xfrm>
            <a:off x="2491274" y="2424799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511B92-9997-7401-D8AF-1D7CB0D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Wie konnte es zur Replikationskrise kommen?</a:t>
            </a:r>
            <a:endParaRPr lang="en-US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DAFCF88-15DA-AA0F-585B-6A71A4BAC216}"/>
              </a:ext>
            </a:extLst>
          </p:cNvPr>
          <p:cNvSpPr/>
          <p:nvPr/>
        </p:nvSpPr>
        <p:spPr>
          <a:xfrm>
            <a:off x="7336038" y="3139808"/>
            <a:ext cx="2211407" cy="2878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Veröffentlichte Befunde stellen ein extrem verzerrtes Bild der Realität dar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Meta-Analytische Methoden zur Korrektur der Verzerrung sind noch unzureichend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C838507-840E-D4BD-A129-65B1674BFC59}"/>
              </a:ext>
            </a:extLst>
          </p:cNvPr>
          <p:cNvSpPr/>
          <p:nvPr/>
        </p:nvSpPr>
        <p:spPr>
          <a:xfrm>
            <a:off x="9688096" y="3139808"/>
            <a:ext cx="2211407" cy="2878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50% aller Befunde lassen sich nicht replizieren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Replikationsrate in vielen Disziplinen noch ungewiss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Aufbauen auf bisherigen Befunden ist ein Glücksspiel</a:t>
            </a:r>
          </a:p>
        </p:txBody>
      </p:sp>
    </p:spTree>
    <p:extLst>
      <p:ext uri="{BB962C8B-B14F-4D97-AF65-F5344CB8AC3E}">
        <p14:creationId xmlns:p14="http://schemas.microsoft.com/office/powerpoint/2010/main" val="2501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1" grpId="0" animBg="1"/>
      <p:bldP spid="34" grpId="0" animBg="1"/>
      <p:bldP spid="33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76181-1406-40B3-BFCE-F93F22C8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Report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B9C3053-041C-418D-B7E2-305FA34F97C2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FF8395A-4078-4AA9-8F72-AFC9131D3B8F}"/>
              </a:ext>
            </a:extLst>
          </p:cNvPr>
          <p:cNvSpPr/>
          <p:nvPr/>
        </p:nvSpPr>
        <p:spPr>
          <a:xfrm>
            <a:off x="5585253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3525EF-7CD0-430A-B5F4-D16AA784AE14}"/>
              </a:ext>
            </a:extLst>
          </p:cNvPr>
          <p:cNvSpPr/>
          <p:nvPr/>
        </p:nvSpPr>
        <p:spPr>
          <a:xfrm>
            <a:off x="7084539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659CE-2466-46A2-BAA6-18F31357ED4C}"/>
              </a:ext>
            </a:extLst>
          </p:cNvPr>
          <p:cNvSpPr/>
          <p:nvPr/>
        </p:nvSpPr>
        <p:spPr>
          <a:xfrm>
            <a:off x="8583825" y="2051221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A4A799-94FD-4EB6-9C84-1A636B71A2C0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70EE433-AA0D-4870-BBA2-5CB7046F0ED2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4657E5-A83B-4BEA-853D-D7C4958C794C}"/>
              </a:ext>
            </a:extLst>
          </p:cNvPr>
          <p:cNvSpPr txBox="1"/>
          <p:nvPr/>
        </p:nvSpPr>
        <p:spPr>
          <a:xfrm>
            <a:off x="713440" y="454346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PCI-RR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386BF6C-38E7-49AE-8F81-C25647EA4430}"/>
              </a:ext>
            </a:extLst>
          </p:cNvPr>
          <p:cNvSpPr/>
          <p:nvPr/>
        </p:nvSpPr>
        <p:spPr>
          <a:xfrm>
            <a:off x="1008311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11182D-5419-4BD1-98B3-BF78432F4B49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00F6E8A-BBC6-4742-BE4A-D765FBCC5A00}"/>
              </a:ext>
            </a:extLst>
          </p:cNvPr>
          <p:cNvSpPr/>
          <p:nvPr/>
        </p:nvSpPr>
        <p:spPr>
          <a:xfrm>
            <a:off x="5585253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6136F8-4196-49E5-905E-A2CBE2816713}"/>
              </a:ext>
            </a:extLst>
          </p:cNvPr>
          <p:cNvSpPr/>
          <p:nvPr/>
        </p:nvSpPr>
        <p:spPr>
          <a:xfrm>
            <a:off x="7084539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805B3A-CD12-4760-B90D-5D4DEBE5B1A9}"/>
              </a:ext>
            </a:extLst>
          </p:cNvPr>
          <p:cNvSpPr/>
          <p:nvPr/>
        </p:nvSpPr>
        <p:spPr>
          <a:xfrm>
            <a:off x="8583825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C98604F-95DD-4CF0-B1B1-7A812D0FDB08}"/>
              </a:ext>
            </a:extLst>
          </p:cNvPr>
          <p:cNvSpPr/>
          <p:nvPr/>
        </p:nvSpPr>
        <p:spPr>
          <a:xfrm>
            <a:off x="1008311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C18E3F-D36A-4ACE-9852-E35A0C6F31D5}"/>
              </a:ext>
            </a:extLst>
          </p:cNvPr>
          <p:cNvSpPr/>
          <p:nvPr/>
        </p:nvSpPr>
        <p:spPr>
          <a:xfrm>
            <a:off x="4085967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BF050FA-C6D5-4718-874C-4F76864D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166" y="4543461"/>
            <a:ext cx="11394412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9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AA8FC-4C2B-4DE8-93B1-519B80E0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4" y="0"/>
            <a:ext cx="10515600" cy="778933"/>
          </a:xfrm>
        </p:spPr>
        <p:txBody>
          <a:bodyPr/>
          <a:lstStyle/>
          <a:p>
            <a:r>
              <a:rPr lang="de-DE" dirty="0"/>
              <a:t>Dynamische MAs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4DBAE68-AC24-4231-AF7C-0072A0BE8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232236"/>
              </p:ext>
            </p:extLst>
          </p:nvPr>
        </p:nvGraphicFramePr>
        <p:xfrm>
          <a:off x="838199" y="778933"/>
          <a:ext cx="10632987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02566">
                  <a:extLst>
                    <a:ext uri="{9D8B030D-6E8A-4147-A177-3AD203B41FA5}">
                      <a16:colId xmlns:a16="http://schemas.microsoft.com/office/drawing/2014/main" val="2256360843"/>
                    </a:ext>
                  </a:extLst>
                </a:gridCol>
                <a:gridCol w="4567568">
                  <a:extLst>
                    <a:ext uri="{9D8B030D-6E8A-4147-A177-3AD203B41FA5}">
                      <a16:colId xmlns:a16="http://schemas.microsoft.com/office/drawing/2014/main" val="2548920671"/>
                    </a:ext>
                  </a:extLst>
                </a:gridCol>
                <a:gridCol w="4062853">
                  <a:extLst>
                    <a:ext uri="{9D8B030D-6E8A-4147-A177-3AD203B41FA5}">
                      <a16:colId xmlns:a16="http://schemas.microsoft.com/office/drawing/2014/main" val="388764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MetaLab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/>
                        </a:rPr>
                        <a:t>langcog.github.io/metalab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Early Language, </a:t>
                      </a:r>
                      <a:r>
                        <a:rPr lang="de-DE" dirty="0" err="1"/>
                        <a:t>Cognitive</a:t>
                      </a:r>
                      <a:r>
                        <a:rPr lang="de-DE" dirty="0"/>
                        <a:t>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metaBUS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3"/>
                        </a:rPr>
                        <a:t>metabus.org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social </a:t>
                      </a:r>
                      <a:r>
                        <a:rPr lang="de-DE" dirty="0" err="1"/>
                        <a:t>sciences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0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4"/>
                        </a:rPr>
                        <a:t>camarades.shinyapps.io/AD-SOLES/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Animal </a:t>
                      </a:r>
                      <a:r>
                        <a:rPr lang="de-DE" dirty="0" err="1"/>
                        <a:t>models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Alzheimer‘s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3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OpAQ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5"/>
                        </a:rPr>
                        <a:t>t1p.de/openanchoring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Anchoring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6"/>
                        </a:rPr>
                        <a:t>t1p.de/ReD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Replications</a:t>
                      </a:r>
                      <a:r>
                        <a:rPr lang="de-DE" dirty="0"/>
                        <a:t> (all </a:t>
                      </a:r>
                      <a:r>
                        <a:rPr lang="de-DE" dirty="0" err="1"/>
                        <a:t>fields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2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Power </a:t>
                      </a:r>
                      <a:r>
                        <a:rPr lang="de-DE" dirty="0" err="1"/>
                        <a:t>Posing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7"/>
                        </a:rPr>
                        <a:t>metaanalyses.shinyapps.io/</a:t>
                      </a:r>
                      <a:r>
                        <a:rPr lang="de-DE" dirty="0" err="1">
                          <a:hlinkClick r:id="rId7"/>
                        </a:rPr>
                        <a:t>bodypositions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Body Position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Metadataset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8"/>
                        </a:rPr>
                        <a:t>metadataset.com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Agriculture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8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9"/>
                        </a:rPr>
                        <a:t>https://app.cooperationdatabank.org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9002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99F30DF2-DB40-4066-ACE9-55288F20C94D}"/>
              </a:ext>
            </a:extLst>
          </p:cNvPr>
          <p:cNvSpPr/>
          <p:nvPr/>
        </p:nvSpPr>
        <p:spPr>
          <a:xfrm>
            <a:off x="720814" y="3972096"/>
            <a:ext cx="8360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  <a:p>
            <a:r>
              <a:rPr lang="de-DE" dirty="0" err="1"/>
              <a:t>metaUI</a:t>
            </a:r>
            <a:r>
              <a:rPr lang="de-DE" dirty="0"/>
              <a:t>: </a:t>
            </a:r>
            <a:r>
              <a:rPr lang="de-DE" dirty="0">
                <a:hlinkClick r:id="rId10"/>
              </a:rPr>
              <a:t>https://github.com/lukaswallrich/metaui</a:t>
            </a:r>
            <a:r>
              <a:rPr lang="de-DE" dirty="0"/>
              <a:t> </a:t>
            </a:r>
          </a:p>
          <a:p>
            <a:r>
              <a:rPr lang="de-DE" dirty="0" err="1"/>
              <a:t>Dynameta</a:t>
            </a:r>
            <a:r>
              <a:rPr lang="de-DE" dirty="0"/>
              <a:t>: </a:t>
            </a:r>
            <a:r>
              <a:rPr lang="de-DE" dirty="0">
                <a:hlinkClick r:id="rId11"/>
              </a:rPr>
              <a:t>https://bmcbiol.biomedcentral.com/articles/10.1186/s12915-021-00974-w</a:t>
            </a:r>
            <a:r>
              <a:rPr lang="de-DE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55177D-7C05-4851-861B-9372DB7E9981}"/>
              </a:ext>
            </a:extLst>
          </p:cNvPr>
          <p:cNvSpPr/>
          <p:nvPr/>
        </p:nvSpPr>
        <p:spPr>
          <a:xfrm>
            <a:off x="1408670" y="48090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F1419"/>
                </a:solidFill>
                <a:latin typeface="TwitterChirp"/>
              </a:rPr>
              <a:t>James Steele on Twitter</a:t>
            </a:r>
          </a:p>
          <a:p>
            <a:r>
              <a:rPr lang="en-US" dirty="0">
                <a:solidFill>
                  <a:srgbClr val="0F1419"/>
                </a:solidFill>
                <a:latin typeface="TwitterChirp"/>
              </a:rPr>
              <a:t>Here's a few more not on your list above I have: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2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2"/>
              </a:rPr>
              <a:t>crsu.shinyapps.io/MetaInsight/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matthewbjane.com/</a:t>
            </a:r>
            <a:r>
              <a:rPr lang="en-US" dirty="0" err="1">
                <a:solidFill>
                  <a:srgbClr val="1D9BF0"/>
                </a:solidFill>
                <a:latin typeface="TwitterChirp"/>
                <a:hlinkClick r:id="rId13"/>
              </a:rPr>
              <a:t>utme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-validity-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meta-analysis/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…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4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4"/>
              </a:rPr>
              <a:t>metahag.github.io/website/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I am working on one myself too - living dose-response meta-analysis of resistance training interventions.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44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286910-C362-4B73-B01B-3854F551414B}"/>
              </a:ext>
            </a:extLst>
          </p:cNvPr>
          <p:cNvSpPr/>
          <p:nvPr/>
        </p:nvSpPr>
        <p:spPr>
          <a:xfrm>
            <a:off x="2187390" y="1559858"/>
            <a:ext cx="252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953267-7FDD-45B5-8B95-30AE3F33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18" y="2032509"/>
            <a:ext cx="2377646" cy="343844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15D5EF35-1676-4239-98F3-EDB75650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Buchcover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C5C78B1-0805-40C8-9336-885AE6273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31" t="4879" r="12631" b="319"/>
          <a:stretch/>
        </p:blipFill>
        <p:spPr>
          <a:xfrm>
            <a:off x="2187387" y="2260600"/>
            <a:ext cx="2520001" cy="260742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6CC0C8A-F3E7-47D3-B804-09359963710D}"/>
              </a:ext>
            </a:extLst>
          </p:cNvPr>
          <p:cNvSpPr/>
          <p:nvPr/>
        </p:nvSpPr>
        <p:spPr>
          <a:xfrm>
            <a:off x="2187389" y="5802179"/>
            <a:ext cx="5095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https://flickr.com/photos/0815fotos/47402421712</a:t>
            </a:r>
            <a:r>
              <a:rPr lang="en-US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5B2253-5287-4F7B-9F9E-F9C2CD11AB59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880F2C-E9C8-4FC3-A370-4383D007484B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Open Science </a:t>
            </a:r>
          </a:p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Wie sich die Wissenschaft öffnet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7CEBD8-ADB2-4835-B028-8205F7DCD399}"/>
              </a:ext>
            </a:extLst>
          </p:cNvPr>
          <p:cNvSpPr/>
          <p:nvPr/>
        </p:nvSpPr>
        <p:spPr>
          <a:xfrm>
            <a:off x="2187388" y="4876799"/>
            <a:ext cx="2520000" cy="283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C134705-91A6-4AAD-8703-7169EC599A64}"/>
              </a:ext>
            </a:extLst>
          </p:cNvPr>
          <p:cNvSpPr/>
          <p:nvPr/>
        </p:nvSpPr>
        <p:spPr>
          <a:xfrm>
            <a:off x="2187389" y="4872412"/>
            <a:ext cx="2520000" cy="28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Lukas Röseler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D42208D-81E3-4142-95A8-9A1A35059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712" y="50930"/>
            <a:ext cx="2530059" cy="3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D6E1B8F-4EC2-4FC1-A2A6-525A845BA589}"/>
              </a:ext>
            </a:extLst>
          </p:cNvPr>
          <p:cNvSpPr/>
          <p:nvPr/>
        </p:nvSpPr>
        <p:spPr>
          <a:xfrm>
            <a:off x="2573866" y="2789766"/>
            <a:ext cx="1498600" cy="149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0DAD12-9084-4C0F-A6E3-B25D0CAB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89F55E-CD0D-45B7-9634-50D14494A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7" t="1305" r="9747"/>
          <a:stretch/>
        </p:blipFill>
        <p:spPr>
          <a:xfrm>
            <a:off x="2573866" y="2789766"/>
            <a:ext cx="1498600" cy="149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9E857C-D77A-4CAE-B22E-945649A9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30" y="2676078"/>
            <a:ext cx="1511939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2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3B52188-7AEE-4418-85DC-0B5004F7F72C}"/>
              </a:ext>
            </a:extLst>
          </p:cNvPr>
          <p:cNvSpPr/>
          <p:nvPr/>
        </p:nvSpPr>
        <p:spPr>
          <a:xfrm>
            <a:off x="4034118" y="0"/>
            <a:ext cx="813883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D20F09-EC58-4BC6-B74B-BAFB627C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25906" cy="1325563"/>
          </a:xfrm>
        </p:spPr>
        <p:txBody>
          <a:bodyPr/>
          <a:lstStyle/>
          <a:p>
            <a:r>
              <a:rPr lang="en-US" dirty="0" err="1"/>
              <a:t>Facetten</a:t>
            </a:r>
            <a:r>
              <a:rPr lang="en-US" dirty="0"/>
              <a:t> von Open Science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107110A-70F3-4444-A575-15306BD2E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761511"/>
              </p:ext>
            </p:extLst>
          </p:nvPr>
        </p:nvGraphicFramePr>
        <p:xfrm>
          <a:off x="4113679" y="-1"/>
          <a:ext cx="782730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1C5A9692-E0B7-4695-8943-1E3D7189A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8056" y="0"/>
            <a:ext cx="8135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0C3AA35-A4AA-4B6C-8E89-E4A8F02D8A26}"/>
              </a:ext>
            </a:extLst>
          </p:cNvPr>
          <p:cNvSpPr/>
          <p:nvPr/>
        </p:nvSpPr>
        <p:spPr>
          <a:xfrm>
            <a:off x="1954306" y="3630706"/>
            <a:ext cx="8534400" cy="788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F6328A-5A28-4D2E-985A-F74D2AF4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Spektrum der </a:t>
            </a:r>
            <a:r>
              <a:rPr lang="en-US" dirty="0" err="1"/>
              <a:t>Reaktionen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E7BAE0-4337-4AB8-A198-58396D268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36" y="3642505"/>
            <a:ext cx="8535140" cy="774259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822B3CA-BC9A-42D9-89F0-706FD706400E}"/>
              </a:ext>
            </a:extLst>
          </p:cNvPr>
          <p:cNvCxnSpPr>
            <a:cxnSpLocks/>
          </p:cNvCxnSpPr>
          <p:nvPr/>
        </p:nvCxnSpPr>
        <p:spPr>
          <a:xfrm>
            <a:off x="3182472" y="5811631"/>
            <a:ext cx="4984377" cy="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723695-25BF-4149-B92A-7A82568CAA00}"/>
              </a:ext>
            </a:extLst>
          </p:cNvPr>
          <p:cNvSpPr txBox="1"/>
          <p:nvPr/>
        </p:nvSpPr>
        <p:spPr>
          <a:xfrm>
            <a:off x="1479177" y="5488465"/>
            <a:ext cx="157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Weitermachen</a:t>
            </a:r>
            <a:br>
              <a:rPr lang="de-DE" dirty="0"/>
            </a:br>
            <a:r>
              <a:rPr lang="de-DE" dirty="0"/>
              <a:t>wie immer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C8C4DC-77A7-4413-88A6-72ED7ECB42AA}"/>
              </a:ext>
            </a:extLst>
          </p:cNvPr>
          <p:cNvSpPr txBox="1"/>
          <p:nvPr/>
        </p:nvSpPr>
        <p:spPr>
          <a:xfrm>
            <a:off x="8258006" y="5488465"/>
            <a:ext cx="165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Nochmal von</a:t>
            </a:r>
            <a:br>
              <a:rPr lang="de-DE" dirty="0"/>
            </a:br>
            <a:r>
              <a:rPr lang="de-DE" dirty="0"/>
              <a:t>vorne anfangen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E532DD-8B1A-4DBA-8874-65CE0343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30" y="3035774"/>
            <a:ext cx="8535140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0F43B-D4AB-47C0-8E2A-838061EF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276"/>
            <a:ext cx="5508812" cy="540310"/>
          </a:xfrm>
        </p:spPr>
        <p:txBody>
          <a:bodyPr>
            <a:normAutofit fontScale="90000"/>
          </a:bodyPr>
          <a:lstStyle/>
          <a:p>
            <a:r>
              <a:rPr lang="en-US" dirty="0"/>
              <a:t>Kuhn </a:t>
            </a:r>
            <a:r>
              <a:rPr lang="en-US" dirty="0" err="1"/>
              <a:t>Paradigmenwechsel</a:t>
            </a:r>
            <a:endParaRPr lang="en-US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EE6D6D7-19D8-4AF4-8D67-852C5A31C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455264"/>
              </p:ext>
            </p:extLst>
          </p:nvPr>
        </p:nvGraphicFramePr>
        <p:xfrm>
          <a:off x="2309906" y="9886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472A155-7251-4105-94B1-AE3852410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664" y="703852"/>
            <a:ext cx="812667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7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0AC8F850-0C79-41FF-B3BE-43F1CD2E1C08}"/>
              </a:ext>
            </a:extLst>
          </p:cNvPr>
          <p:cNvSpPr/>
          <p:nvPr/>
        </p:nvSpPr>
        <p:spPr>
          <a:xfrm>
            <a:off x="1007533" y="1490133"/>
            <a:ext cx="10083800" cy="3344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E0BE2F3D-C024-4BE3-B5EB-5D3795F46652}"/>
              </a:ext>
            </a:extLst>
          </p:cNvPr>
          <p:cNvSpPr/>
          <p:nvPr/>
        </p:nvSpPr>
        <p:spPr>
          <a:xfrm rot="5400000">
            <a:off x="6282267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feil: gebogen 9">
            <a:extLst>
              <a:ext uri="{FF2B5EF4-FFF2-40B4-BE49-F238E27FC236}">
                <a16:creationId xmlns:a16="http://schemas.microsoft.com/office/drawing/2014/main" id="{018DC567-B6B6-485E-AE0F-67D329738949}"/>
              </a:ext>
            </a:extLst>
          </p:cNvPr>
          <p:cNvSpPr/>
          <p:nvPr/>
        </p:nvSpPr>
        <p:spPr>
          <a:xfrm rot="16200000">
            <a:off x="3344333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72CD1A-691D-47A9-A21C-A5F4F0ECCD39}"/>
              </a:ext>
            </a:extLst>
          </p:cNvPr>
          <p:cNvSpPr txBox="1"/>
          <p:nvPr/>
        </p:nvSpPr>
        <p:spPr>
          <a:xfrm>
            <a:off x="4377267" y="2398464"/>
            <a:ext cx="284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Allgemeine </a:t>
            </a:r>
            <a:r>
              <a:rPr lang="en-US" dirty="0" err="1"/>
              <a:t>Gesetzmäßigkeit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7921CED-47DB-4D7D-851B-A370CE061B1F}"/>
              </a:ext>
            </a:extLst>
          </p:cNvPr>
          <p:cNvSpPr txBox="1"/>
          <p:nvPr/>
        </p:nvSpPr>
        <p:spPr>
          <a:xfrm>
            <a:off x="4552122" y="4118001"/>
            <a:ext cx="249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Beobachtungen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36DFF95-D6A7-469C-A068-20F7EFFB34B9}"/>
              </a:ext>
            </a:extLst>
          </p:cNvPr>
          <p:cNvSpPr txBox="1"/>
          <p:nvPr/>
        </p:nvSpPr>
        <p:spPr>
          <a:xfrm>
            <a:off x="8348134" y="32443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Deduktion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F24DF7-1C8D-4C12-977A-15098C0284C2}"/>
              </a:ext>
            </a:extLst>
          </p:cNvPr>
          <p:cNvSpPr txBox="1"/>
          <p:nvPr/>
        </p:nvSpPr>
        <p:spPr>
          <a:xfrm>
            <a:off x="2282941" y="3244333"/>
            <a:ext cx="10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Induktion</a:t>
            </a:r>
            <a:endParaRPr lang="en-US" dirty="0"/>
          </a:p>
        </p:txBody>
      </p:sp>
      <p:sp>
        <p:nvSpPr>
          <p:cNvPr id="17" name="Sprechblase: rechteckig 16">
            <a:extLst>
              <a:ext uri="{FF2B5EF4-FFF2-40B4-BE49-F238E27FC236}">
                <a16:creationId xmlns:a16="http://schemas.microsoft.com/office/drawing/2014/main" id="{AC8C820F-A233-4ACC-9F84-730F646C8D45}"/>
              </a:ext>
            </a:extLst>
          </p:cNvPr>
          <p:cNvSpPr/>
          <p:nvPr/>
        </p:nvSpPr>
        <p:spPr>
          <a:xfrm>
            <a:off x="8703732" y="1601000"/>
            <a:ext cx="2065867" cy="1219200"/>
          </a:xfrm>
          <a:prstGeom prst="wedgeRectCallout">
            <a:avLst>
              <a:gd name="adj1" fmla="val -35997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 err="1"/>
              <a:t>Alle</a:t>
            </a:r>
            <a:r>
              <a:rPr lang="en-US" sz="1200" dirty="0"/>
              <a:t> Menschen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Ich bin </a:t>
            </a:r>
            <a:r>
              <a:rPr lang="en-US" sz="1200" dirty="0" err="1"/>
              <a:t>ein</a:t>
            </a:r>
            <a:r>
              <a:rPr lang="en-US" sz="1200" dirty="0"/>
              <a:t> Mensch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Ich bin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</p:txBody>
      </p:sp>
      <p:sp>
        <p:nvSpPr>
          <p:cNvPr id="18" name="Sprechblase: rechteckig 17">
            <a:extLst>
              <a:ext uri="{FF2B5EF4-FFF2-40B4-BE49-F238E27FC236}">
                <a16:creationId xmlns:a16="http://schemas.microsoft.com/office/drawing/2014/main" id="{81A93EDE-2BD5-41A0-9E05-3D834D536C71}"/>
              </a:ext>
            </a:extLst>
          </p:cNvPr>
          <p:cNvSpPr/>
          <p:nvPr/>
        </p:nvSpPr>
        <p:spPr>
          <a:xfrm>
            <a:off x="1100667" y="1601000"/>
            <a:ext cx="2065867" cy="1219200"/>
          </a:xfrm>
          <a:prstGeom prst="wedgeRectCallout">
            <a:avLst>
              <a:gd name="adj1" fmla="val 37364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</a:t>
            </a:r>
            <a:r>
              <a:rPr lang="en-US" sz="1200" dirty="0" err="1"/>
              <a:t>diesem</a:t>
            </a:r>
            <a:r>
              <a:rPr lang="en-US" sz="1200" dirty="0"/>
              <a:t> </a:t>
            </a:r>
            <a:r>
              <a:rPr lang="en-US" sz="1200" dirty="0" err="1"/>
              <a:t>Wartezimmer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In </a:t>
            </a:r>
            <a:r>
              <a:rPr lang="en-US" sz="1200" dirty="0" err="1"/>
              <a:t>allen</a:t>
            </a:r>
            <a:r>
              <a:rPr lang="en-US" sz="1200" dirty="0"/>
              <a:t> </a:t>
            </a:r>
            <a:r>
              <a:rPr lang="en-US" sz="1200" dirty="0" err="1"/>
              <a:t>Wartezimmern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FED1587-0DC7-4F2B-904B-3849E6D0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05" y="2583130"/>
            <a:ext cx="10083658" cy="33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88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BF203BE-B0FE-4076-8AC9-3993BCE1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2414A1-15D8-4A87-9D57-D937AEAFE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98" y="1203767"/>
            <a:ext cx="4383404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71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FBC3FFC5-D752-417F-8BAD-A102866B9F77}"/>
              </a:ext>
            </a:extLst>
          </p:cNvPr>
          <p:cNvGrpSpPr/>
          <p:nvPr/>
        </p:nvGrpSpPr>
        <p:grpSpPr>
          <a:xfrm>
            <a:off x="4474679" y="2521483"/>
            <a:ext cx="1877484" cy="1246716"/>
            <a:chOff x="3798569" y="2699811"/>
            <a:chExt cx="1877484" cy="12467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32B7545-7526-4B85-A9B0-ECC8B5B16FC1}"/>
                </a:ext>
              </a:extLst>
            </p:cNvPr>
            <p:cNvSpPr/>
            <p:nvPr/>
          </p:nvSpPr>
          <p:spPr>
            <a:xfrm>
              <a:off x="40126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7C0E643-DA38-4C7C-B2F7-018C5F838461}"/>
                </a:ext>
              </a:extLst>
            </p:cNvPr>
            <p:cNvSpPr/>
            <p:nvPr/>
          </p:nvSpPr>
          <p:spPr>
            <a:xfrm>
              <a:off x="51302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bbogen 5">
              <a:extLst>
                <a:ext uri="{FF2B5EF4-FFF2-40B4-BE49-F238E27FC236}">
                  <a16:creationId xmlns:a16="http://schemas.microsoft.com/office/drawing/2014/main" id="{83656105-DA2C-4946-9FC8-77604F529F1C}"/>
                </a:ext>
              </a:extLst>
            </p:cNvPr>
            <p:cNvSpPr/>
            <p:nvPr/>
          </p:nvSpPr>
          <p:spPr>
            <a:xfrm>
              <a:off x="386418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FDEEB52A-97CA-49D6-9A15-6D93C7D9478A}"/>
                </a:ext>
              </a:extLst>
            </p:cNvPr>
            <p:cNvSpPr/>
            <p:nvPr/>
          </p:nvSpPr>
          <p:spPr>
            <a:xfrm>
              <a:off x="498178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1A72EA-17B0-4A04-A2DA-F04825377A99}"/>
                </a:ext>
              </a:extLst>
            </p:cNvPr>
            <p:cNvSpPr/>
            <p:nvPr/>
          </p:nvSpPr>
          <p:spPr>
            <a:xfrm>
              <a:off x="4484369" y="331999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B564E8D-6A3B-4994-8FCC-EF9E831F9358}"/>
                </a:ext>
              </a:extLst>
            </p:cNvPr>
            <p:cNvSpPr/>
            <p:nvPr/>
          </p:nvSpPr>
          <p:spPr>
            <a:xfrm>
              <a:off x="3798569" y="331999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1AA9C1-FBBD-44F3-B83F-67A25DF2A26A}"/>
                </a:ext>
              </a:extLst>
            </p:cNvPr>
            <p:cNvSpPr/>
            <p:nvPr/>
          </p:nvSpPr>
          <p:spPr>
            <a:xfrm>
              <a:off x="5055869" y="308292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20C78BF-AFB0-4A91-8EBC-147D53A512E3}"/>
                </a:ext>
              </a:extLst>
            </p:cNvPr>
            <p:cNvSpPr/>
            <p:nvPr/>
          </p:nvSpPr>
          <p:spPr>
            <a:xfrm>
              <a:off x="5601969" y="308292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3EBDC6C6-B6B0-4DE6-A406-6930AC674533}"/>
                </a:ext>
              </a:extLst>
            </p:cNvPr>
            <p:cNvSpPr/>
            <p:nvPr/>
          </p:nvSpPr>
          <p:spPr>
            <a:xfrm>
              <a:off x="4733077" y="272202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E203BEA-226D-40FB-AAF1-1D854B9D0B1C}"/>
                </a:ext>
              </a:extLst>
            </p:cNvPr>
            <p:cNvSpPr/>
            <p:nvPr/>
          </p:nvSpPr>
          <p:spPr>
            <a:xfrm>
              <a:off x="4016586" y="269981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8150FC-B5B2-4825-8297-99D435527907}"/>
                </a:ext>
              </a:extLst>
            </p:cNvPr>
            <p:cNvSpPr/>
            <p:nvPr/>
          </p:nvSpPr>
          <p:spPr>
            <a:xfrm rot="16200000">
              <a:off x="3608066" y="291147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B408F26-3205-4AF8-9C82-93BD728E20D0}"/>
                </a:ext>
              </a:extLst>
            </p:cNvPr>
            <p:cNvSpPr/>
            <p:nvPr/>
          </p:nvSpPr>
          <p:spPr>
            <a:xfrm>
              <a:off x="4016586" y="309244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D16D823-A0B7-4D23-A032-8F9DF35E8E99}"/>
                </a:ext>
              </a:extLst>
            </p:cNvPr>
            <p:cNvSpPr/>
            <p:nvPr/>
          </p:nvSpPr>
          <p:spPr>
            <a:xfrm>
              <a:off x="40906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B550A9-C35A-4B3A-99FD-ABC2321C634F}"/>
                </a:ext>
              </a:extLst>
            </p:cNvPr>
            <p:cNvSpPr/>
            <p:nvPr/>
          </p:nvSpPr>
          <p:spPr>
            <a:xfrm>
              <a:off x="52082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E62F8-A759-43D1-95EA-FC5EDE29093B}"/>
                </a:ext>
              </a:extLst>
            </p:cNvPr>
            <p:cNvSpPr/>
            <p:nvPr/>
          </p:nvSpPr>
          <p:spPr>
            <a:xfrm>
              <a:off x="3925835" y="309668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2AF3670-28A6-4992-961C-30354CFE4A2C}"/>
              </a:ext>
            </a:extLst>
          </p:cNvPr>
          <p:cNvGrpSpPr/>
          <p:nvPr/>
        </p:nvGrpSpPr>
        <p:grpSpPr>
          <a:xfrm>
            <a:off x="4452407" y="732373"/>
            <a:ext cx="1877484" cy="1610782"/>
            <a:chOff x="3763434" y="726019"/>
            <a:chExt cx="1877484" cy="161078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5289E05-7709-49E6-9304-3F6B6ECD2F01}"/>
                </a:ext>
              </a:extLst>
            </p:cNvPr>
            <p:cNvSpPr/>
            <p:nvPr/>
          </p:nvSpPr>
          <p:spPr>
            <a:xfrm>
              <a:off x="39775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3B133CB-91FC-4543-8520-231453A0A909}"/>
                </a:ext>
              </a:extLst>
            </p:cNvPr>
            <p:cNvSpPr/>
            <p:nvPr/>
          </p:nvSpPr>
          <p:spPr>
            <a:xfrm>
              <a:off x="50951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albbogen 21">
              <a:extLst>
                <a:ext uri="{FF2B5EF4-FFF2-40B4-BE49-F238E27FC236}">
                  <a16:creationId xmlns:a16="http://schemas.microsoft.com/office/drawing/2014/main" id="{F11D2DD8-BB55-4A2A-938E-3283E90977E0}"/>
                </a:ext>
              </a:extLst>
            </p:cNvPr>
            <p:cNvSpPr/>
            <p:nvPr/>
          </p:nvSpPr>
          <p:spPr>
            <a:xfrm>
              <a:off x="38290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lbbogen 22">
              <a:extLst>
                <a:ext uri="{FF2B5EF4-FFF2-40B4-BE49-F238E27FC236}">
                  <a16:creationId xmlns:a16="http://schemas.microsoft.com/office/drawing/2014/main" id="{A3BF95B4-0063-44F2-93B5-BAC322DFBBA1}"/>
                </a:ext>
              </a:extLst>
            </p:cNvPr>
            <p:cNvSpPr/>
            <p:nvPr/>
          </p:nvSpPr>
          <p:spPr>
            <a:xfrm>
              <a:off x="49466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8CCA7C4-8255-47EC-8F68-052F4720F064}"/>
                </a:ext>
              </a:extLst>
            </p:cNvPr>
            <p:cNvSpPr/>
            <p:nvPr/>
          </p:nvSpPr>
          <p:spPr>
            <a:xfrm>
              <a:off x="4449234" y="1710267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020A28F-9B13-40F8-919D-44FAEB7DFDBD}"/>
                </a:ext>
              </a:extLst>
            </p:cNvPr>
            <p:cNvSpPr/>
            <p:nvPr/>
          </p:nvSpPr>
          <p:spPr>
            <a:xfrm>
              <a:off x="3763434" y="1710267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906E385-742E-40A3-8D78-B2FB96A10C5C}"/>
                </a:ext>
              </a:extLst>
            </p:cNvPr>
            <p:cNvSpPr/>
            <p:nvPr/>
          </p:nvSpPr>
          <p:spPr>
            <a:xfrm>
              <a:off x="5020734" y="1473198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7C2DE8B-5E6F-489F-924A-982A45FC35E3}"/>
                </a:ext>
              </a:extLst>
            </p:cNvPr>
            <p:cNvSpPr/>
            <p:nvPr/>
          </p:nvSpPr>
          <p:spPr>
            <a:xfrm>
              <a:off x="5566834" y="1473199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861E8602-152B-4F8F-BF4F-03702E488A1B}"/>
                </a:ext>
              </a:extLst>
            </p:cNvPr>
            <p:cNvSpPr/>
            <p:nvPr/>
          </p:nvSpPr>
          <p:spPr>
            <a:xfrm>
              <a:off x="4697942" y="1112302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317C70C-6DD7-4756-A5B5-29FA33799516}"/>
                </a:ext>
              </a:extLst>
            </p:cNvPr>
            <p:cNvSpPr/>
            <p:nvPr/>
          </p:nvSpPr>
          <p:spPr>
            <a:xfrm>
              <a:off x="3981451" y="1090085"/>
              <a:ext cx="716491" cy="518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E1F9BA21-947C-4AB7-9F52-B2AA5DEFF389}"/>
                </a:ext>
              </a:extLst>
            </p:cNvPr>
            <p:cNvSpPr/>
            <p:nvPr/>
          </p:nvSpPr>
          <p:spPr>
            <a:xfrm rot="16200000">
              <a:off x="3572931" y="1301746"/>
              <a:ext cx="599024" cy="218018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E801EBE-BFC1-4653-8209-BA5B3F308CCD}"/>
                </a:ext>
              </a:extLst>
            </p:cNvPr>
            <p:cNvSpPr/>
            <p:nvPr/>
          </p:nvSpPr>
          <p:spPr>
            <a:xfrm>
              <a:off x="3981451" y="1482722"/>
              <a:ext cx="1610783" cy="233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4ADC95E-81C0-4118-834A-F98CF76358A4}"/>
                </a:ext>
              </a:extLst>
            </p:cNvPr>
            <p:cNvSpPr/>
            <p:nvPr/>
          </p:nvSpPr>
          <p:spPr>
            <a:xfrm>
              <a:off x="40555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0DB23AE-864A-4D0E-A372-BD3C9C83BEFF}"/>
                </a:ext>
              </a:extLst>
            </p:cNvPr>
            <p:cNvSpPr/>
            <p:nvPr/>
          </p:nvSpPr>
          <p:spPr>
            <a:xfrm>
              <a:off x="51731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697ABBF-0EE9-49F4-B845-34536C8C9EF7}"/>
                </a:ext>
              </a:extLst>
            </p:cNvPr>
            <p:cNvSpPr/>
            <p:nvPr/>
          </p:nvSpPr>
          <p:spPr>
            <a:xfrm>
              <a:off x="3890700" y="1486958"/>
              <a:ext cx="86518" cy="262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4D501D0E-BB9C-492C-8B69-AABA6BA48B22}"/>
                </a:ext>
              </a:extLst>
            </p:cNvPr>
            <p:cNvSpPr/>
            <p:nvPr/>
          </p:nvSpPr>
          <p:spPr>
            <a:xfrm rot="5400000">
              <a:off x="3723214" y="785019"/>
              <a:ext cx="401108" cy="283108"/>
            </a:xfrm>
            <a:prstGeom prst="triangle">
              <a:avLst>
                <a:gd name="adj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0FF9AD7-942F-403C-8BEB-3647ECCC786A}"/>
              </a:ext>
            </a:extLst>
          </p:cNvPr>
          <p:cNvGrpSpPr/>
          <p:nvPr/>
        </p:nvGrpSpPr>
        <p:grpSpPr>
          <a:xfrm>
            <a:off x="7516281" y="726019"/>
            <a:ext cx="1877484" cy="1610782"/>
            <a:chOff x="6034619" y="726019"/>
            <a:chExt cx="1877484" cy="161078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06C1A4B-1E9E-4716-90E4-CDA70B6DE2C7}"/>
                </a:ext>
              </a:extLst>
            </p:cNvPr>
            <p:cNvSpPr/>
            <p:nvPr/>
          </p:nvSpPr>
          <p:spPr>
            <a:xfrm>
              <a:off x="62487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CD99A1-59E6-40C3-B290-6F427003CB29}"/>
                </a:ext>
              </a:extLst>
            </p:cNvPr>
            <p:cNvSpPr/>
            <p:nvPr/>
          </p:nvSpPr>
          <p:spPr>
            <a:xfrm>
              <a:off x="73663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albbogen 37">
              <a:extLst>
                <a:ext uri="{FF2B5EF4-FFF2-40B4-BE49-F238E27FC236}">
                  <a16:creationId xmlns:a16="http://schemas.microsoft.com/office/drawing/2014/main" id="{07748DFE-C128-476C-AE11-A147A209A9F6}"/>
                </a:ext>
              </a:extLst>
            </p:cNvPr>
            <p:cNvSpPr/>
            <p:nvPr/>
          </p:nvSpPr>
          <p:spPr>
            <a:xfrm>
              <a:off x="6100235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Halbbogen 38">
              <a:extLst>
                <a:ext uri="{FF2B5EF4-FFF2-40B4-BE49-F238E27FC236}">
                  <a16:creationId xmlns:a16="http://schemas.microsoft.com/office/drawing/2014/main" id="{207B0C4C-D3BF-471F-8272-5732C4AF4AF6}"/>
                </a:ext>
              </a:extLst>
            </p:cNvPr>
            <p:cNvSpPr/>
            <p:nvPr/>
          </p:nvSpPr>
          <p:spPr>
            <a:xfrm>
              <a:off x="7217835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602089F-DB70-4EDA-BEC6-CCD16F36B911}"/>
                </a:ext>
              </a:extLst>
            </p:cNvPr>
            <p:cNvSpPr/>
            <p:nvPr/>
          </p:nvSpPr>
          <p:spPr>
            <a:xfrm>
              <a:off x="6720419" y="1710267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983A3D6-4BBF-4E64-9754-81053CD271B9}"/>
                </a:ext>
              </a:extLst>
            </p:cNvPr>
            <p:cNvSpPr/>
            <p:nvPr/>
          </p:nvSpPr>
          <p:spPr>
            <a:xfrm>
              <a:off x="6034619" y="1710267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62CF285-A574-442A-81E9-5342D1F01248}"/>
                </a:ext>
              </a:extLst>
            </p:cNvPr>
            <p:cNvSpPr/>
            <p:nvPr/>
          </p:nvSpPr>
          <p:spPr>
            <a:xfrm>
              <a:off x="7291919" y="1473198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F8DAB094-1908-465C-98C3-55534BDA431C}"/>
                </a:ext>
              </a:extLst>
            </p:cNvPr>
            <p:cNvSpPr/>
            <p:nvPr/>
          </p:nvSpPr>
          <p:spPr>
            <a:xfrm>
              <a:off x="7838019" y="1473199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7886DE7F-89BD-409F-A634-0ACC48BD8DDC}"/>
                </a:ext>
              </a:extLst>
            </p:cNvPr>
            <p:cNvSpPr/>
            <p:nvPr/>
          </p:nvSpPr>
          <p:spPr>
            <a:xfrm>
              <a:off x="6969127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2CF176B-4957-467D-9B25-B9C87C9F3A41}"/>
                </a:ext>
              </a:extLst>
            </p:cNvPr>
            <p:cNvSpPr/>
            <p:nvPr/>
          </p:nvSpPr>
          <p:spPr>
            <a:xfrm>
              <a:off x="6252636" y="1090085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007C9C12-E7E7-4C77-AE20-18B156EF8868}"/>
                </a:ext>
              </a:extLst>
            </p:cNvPr>
            <p:cNvSpPr/>
            <p:nvPr/>
          </p:nvSpPr>
          <p:spPr>
            <a:xfrm rot="16200000">
              <a:off x="5844116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B439-15E0-4E35-839B-B5E306D6DE36}"/>
                </a:ext>
              </a:extLst>
            </p:cNvPr>
            <p:cNvSpPr/>
            <p:nvPr/>
          </p:nvSpPr>
          <p:spPr>
            <a:xfrm>
              <a:off x="6252636" y="1482722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0501065-67CE-4383-9DEF-AFC3D1800BEB}"/>
                </a:ext>
              </a:extLst>
            </p:cNvPr>
            <p:cNvSpPr/>
            <p:nvPr/>
          </p:nvSpPr>
          <p:spPr>
            <a:xfrm>
              <a:off x="63267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5414F8F-3F9B-40A1-B8E0-C664C80356D9}"/>
                </a:ext>
              </a:extLst>
            </p:cNvPr>
            <p:cNvSpPr/>
            <p:nvPr/>
          </p:nvSpPr>
          <p:spPr>
            <a:xfrm>
              <a:off x="74443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A2AD46A-0B08-4EC5-8F3A-8E9423B0373B}"/>
                </a:ext>
              </a:extLst>
            </p:cNvPr>
            <p:cNvSpPr/>
            <p:nvPr/>
          </p:nvSpPr>
          <p:spPr>
            <a:xfrm>
              <a:off x="6161885" y="1486958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leichschenkliges Dreieck 51">
              <a:extLst>
                <a:ext uri="{FF2B5EF4-FFF2-40B4-BE49-F238E27FC236}">
                  <a16:creationId xmlns:a16="http://schemas.microsoft.com/office/drawing/2014/main" id="{19C83094-C4F8-4E51-9AFF-4AC201683034}"/>
                </a:ext>
              </a:extLst>
            </p:cNvPr>
            <p:cNvSpPr/>
            <p:nvPr/>
          </p:nvSpPr>
          <p:spPr>
            <a:xfrm rot="5400000">
              <a:off x="6029326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C7DD39C6-DCDF-4FE0-95C9-1E9654EAAF05}"/>
              </a:ext>
            </a:extLst>
          </p:cNvPr>
          <p:cNvGrpSpPr/>
          <p:nvPr/>
        </p:nvGrpSpPr>
        <p:grpSpPr>
          <a:xfrm>
            <a:off x="7512047" y="2521483"/>
            <a:ext cx="1877484" cy="1246716"/>
            <a:chOff x="6034619" y="2699811"/>
            <a:chExt cx="1877484" cy="1246716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20D241C-3276-4BD1-98E9-E0A73D657809}"/>
                </a:ext>
              </a:extLst>
            </p:cNvPr>
            <p:cNvSpPr/>
            <p:nvPr/>
          </p:nvSpPr>
          <p:spPr>
            <a:xfrm>
              <a:off x="62487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299BF1-B461-47FA-B20E-1FAB448EB4DE}"/>
                </a:ext>
              </a:extLst>
            </p:cNvPr>
            <p:cNvSpPr/>
            <p:nvPr/>
          </p:nvSpPr>
          <p:spPr>
            <a:xfrm>
              <a:off x="73663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44E69DC1-F4D7-4489-9305-6541A6041D55}"/>
                </a:ext>
              </a:extLst>
            </p:cNvPr>
            <p:cNvSpPr/>
            <p:nvPr/>
          </p:nvSpPr>
          <p:spPr>
            <a:xfrm>
              <a:off x="610023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Halbbogen 55">
              <a:extLst>
                <a:ext uri="{FF2B5EF4-FFF2-40B4-BE49-F238E27FC236}">
                  <a16:creationId xmlns:a16="http://schemas.microsoft.com/office/drawing/2014/main" id="{4067EE07-BF7A-4EE4-9494-B26CEF74413A}"/>
                </a:ext>
              </a:extLst>
            </p:cNvPr>
            <p:cNvSpPr/>
            <p:nvPr/>
          </p:nvSpPr>
          <p:spPr>
            <a:xfrm>
              <a:off x="721783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DA6D969-34A2-4416-AA46-7821771C5B94}"/>
                </a:ext>
              </a:extLst>
            </p:cNvPr>
            <p:cNvSpPr/>
            <p:nvPr/>
          </p:nvSpPr>
          <p:spPr>
            <a:xfrm>
              <a:off x="6720419" y="331999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323F947-A7F2-4858-BA4A-68C1F03181DD}"/>
                </a:ext>
              </a:extLst>
            </p:cNvPr>
            <p:cNvSpPr/>
            <p:nvPr/>
          </p:nvSpPr>
          <p:spPr>
            <a:xfrm>
              <a:off x="6034619" y="331999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BF8CDD1-96FE-4FDF-9EF8-23DEE9F11320}"/>
                </a:ext>
              </a:extLst>
            </p:cNvPr>
            <p:cNvSpPr/>
            <p:nvPr/>
          </p:nvSpPr>
          <p:spPr>
            <a:xfrm>
              <a:off x="7291919" y="308292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0FBBB144-7537-499D-BC64-322D21711AC4}"/>
                </a:ext>
              </a:extLst>
            </p:cNvPr>
            <p:cNvSpPr/>
            <p:nvPr/>
          </p:nvSpPr>
          <p:spPr>
            <a:xfrm>
              <a:off x="7838019" y="308292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27FE1774-DAA3-4B79-87E9-DA37DE7FA9FF}"/>
                </a:ext>
              </a:extLst>
            </p:cNvPr>
            <p:cNvSpPr/>
            <p:nvPr/>
          </p:nvSpPr>
          <p:spPr>
            <a:xfrm>
              <a:off x="6969127" y="272202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825BE66-3CE7-4F3F-B3AE-804F704368FA}"/>
                </a:ext>
              </a:extLst>
            </p:cNvPr>
            <p:cNvSpPr/>
            <p:nvPr/>
          </p:nvSpPr>
          <p:spPr>
            <a:xfrm>
              <a:off x="6252636" y="269981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Gleichschenkliges Dreieck 62">
              <a:extLst>
                <a:ext uri="{FF2B5EF4-FFF2-40B4-BE49-F238E27FC236}">
                  <a16:creationId xmlns:a16="http://schemas.microsoft.com/office/drawing/2014/main" id="{A6760491-6691-4D76-BA63-67AFD6A9465D}"/>
                </a:ext>
              </a:extLst>
            </p:cNvPr>
            <p:cNvSpPr/>
            <p:nvPr/>
          </p:nvSpPr>
          <p:spPr>
            <a:xfrm rot="16200000">
              <a:off x="5844116" y="291147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61963BA-7FD5-40D1-B8D9-4B2EED853E2F}"/>
                </a:ext>
              </a:extLst>
            </p:cNvPr>
            <p:cNvSpPr/>
            <p:nvPr/>
          </p:nvSpPr>
          <p:spPr>
            <a:xfrm>
              <a:off x="6252636" y="309244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97C2152-5C30-4E66-99F2-A345F83F4B45}"/>
                </a:ext>
              </a:extLst>
            </p:cNvPr>
            <p:cNvSpPr/>
            <p:nvPr/>
          </p:nvSpPr>
          <p:spPr>
            <a:xfrm>
              <a:off x="63267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D5DDEC0-83AD-487A-847B-495A99A4EE0E}"/>
                </a:ext>
              </a:extLst>
            </p:cNvPr>
            <p:cNvSpPr/>
            <p:nvPr/>
          </p:nvSpPr>
          <p:spPr>
            <a:xfrm>
              <a:off x="74443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D39C098-79ED-4F51-8D08-50291C0D0C90}"/>
                </a:ext>
              </a:extLst>
            </p:cNvPr>
            <p:cNvSpPr/>
            <p:nvPr/>
          </p:nvSpPr>
          <p:spPr>
            <a:xfrm>
              <a:off x="6161885" y="309668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7E58C37-B696-4DA2-BBD4-E454F9547C01}"/>
              </a:ext>
            </a:extLst>
          </p:cNvPr>
          <p:cNvGrpSpPr/>
          <p:nvPr/>
        </p:nvGrpSpPr>
        <p:grpSpPr>
          <a:xfrm>
            <a:off x="4485215" y="3959235"/>
            <a:ext cx="1877484" cy="1246716"/>
            <a:chOff x="3798569" y="3952881"/>
            <a:chExt cx="1877484" cy="1246716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C22D24D-0FC7-4810-A354-0C709D268349}"/>
                </a:ext>
              </a:extLst>
            </p:cNvPr>
            <p:cNvSpPr/>
            <p:nvPr/>
          </p:nvSpPr>
          <p:spPr>
            <a:xfrm>
              <a:off x="40126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7CA87A0-2A78-4231-A409-BE11FE80E9A7}"/>
                </a:ext>
              </a:extLst>
            </p:cNvPr>
            <p:cNvSpPr/>
            <p:nvPr/>
          </p:nvSpPr>
          <p:spPr>
            <a:xfrm>
              <a:off x="51302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albbogen 101">
              <a:extLst>
                <a:ext uri="{FF2B5EF4-FFF2-40B4-BE49-F238E27FC236}">
                  <a16:creationId xmlns:a16="http://schemas.microsoft.com/office/drawing/2014/main" id="{BE92A452-6EE1-4A16-94A7-9C525ADCCBB9}"/>
                </a:ext>
              </a:extLst>
            </p:cNvPr>
            <p:cNvSpPr/>
            <p:nvPr/>
          </p:nvSpPr>
          <p:spPr>
            <a:xfrm>
              <a:off x="386418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Halbbogen 102">
              <a:extLst>
                <a:ext uri="{FF2B5EF4-FFF2-40B4-BE49-F238E27FC236}">
                  <a16:creationId xmlns:a16="http://schemas.microsoft.com/office/drawing/2014/main" id="{35CB6E8B-259F-4943-BB9E-7AC827F87EBE}"/>
                </a:ext>
              </a:extLst>
            </p:cNvPr>
            <p:cNvSpPr/>
            <p:nvPr/>
          </p:nvSpPr>
          <p:spPr>
            <a:xfrm>
              <a:off x="498178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38EFC5F-7A81-4118-B2F5-93BD42566849}"/>
                </a:ext>
              </a:extLst>
            </p:cNvPr>
            <p:cNvSpPr/>
            <p:nvPr/>
          </p:nvSpPr>
          <p:spPr>
            <a:xfrm>
              <a:off x="4484369" y="457306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CB640F2-3102-45B1-BDF1-17A0CAD2DE4F}"/>
                </a:ext>
              </a:extLst>
            </p:cNvPr>
            <p:cNvSpPr/>
            <p:nvPr/>
          </p:nvSpPr>
          <p:spPr>
            <a:xfrm>
              <a:off x="3798569" y="457306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B1E518C-D8F4-43B4-8112-AE3C80197CD4}"/>
                </a:ext>
              </a:extLst>
            </p:cNvPr>
            <p:cNvSpPr/>
            <p:nvPr/>
          </p:nvSpPr>
          <p:spPr>
            <a:xfrm>
              <a:off x="5055869" y="433599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2CF31897-6C51-48BF-9454-8F32B7FC6BFB}"/>
                </a:ext>
              </a:extLst>
            </p:cNvPr>
            <p:cNvSpPr/>
            <p:nvPr/>
          </p:nvSpPr>
          <p:spPr>
            <a:xfrm>
              <a:off x="5601969" y="433599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Gleichschenkliges Dreieck 107">
              <a:extLst>
                <a:ext uri="{FF2B5EF4-FFF2-40B4-BE49-F238E27FC236}">
                  <a16:creationId xmlns:a16="http://schemas.microsoft.com/office/drawing/2014/main" id="{47B2C9EB-B0E7-489B-8861-56DF6E672EA2}"/>
                </a:ext>
              </a:extLst>
            </p:cNvPr>
            <p:cNvSpPr/>
            <p:nvPr/>
          </p:nvSpPr>
          <p:spPr>
            <a:xfrm>
              <a:off x="4733077" y="397509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21020DFF-A60F-4FBC-9CA8-5E2C41A6B907}"/>
                </a:ext>
              </a:extLst>
            </p:cNvPr>
            <p:cNvSpPr/>
            <p:nvPr/>
          </p:nvSpPr>
          <p:spPr>
            <a:xfrm>
              <a:off x="4016586" y="395288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Gleichschenkliges Dreieck 109">
              <a:extLst>
                <a:ext uri="{FF2B5EF4-FFF2-40B4-BE49-F238E27FC236}">
                  <a16:creationId xmlns:a16="http://schemas.microsoft.com/office/drawing/2014/main" id="{ACA8CFA5-4ADB-4BAC-8DDF-2FAB7F7B5284}"/>
                </a:ext>
              </a:extLst>
            </p:cNvPr>
            <p:cNvSpPr/>
            <p:nvPr/>
          </p:nvSpPr>
          <p:spPr>
            <a:xfrm rot="16200000">
              <a:off x="3608066" y="416454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3D5826F8-8524-4AA3-97E6-8363389ACA49}"/>
                </a:ext>
              </a:extLst>
            </p:cNvPr>
            <p:cNvSpPr/>
            <p:nvPr/>
          </p:nvSpPr>
          <p:spPr>
            <a:xfrm>
              <a:off x="4016586" y="434551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DBEFC28-F0AB-48BA-BE30-F25E28DB1CDD}"/>
                </a:ext>
              </a:extLst>
            </p:cNvPr>
            <p:cNvSpPr/>
            <p:nvPr/>
          </p:nvSpPr>
          <p:spPr>
            <a:xfrm>
              <a:off x="40906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C25DF0F7-8C55-4D39-A3B0-CBE5D804158A}"/>
                </a:ext>
              </a:extLst>
            </p:cNvPr>
            <p:cNvSpPr/>
            <p:nvPr/>
          </p:nvSpPr>
          <p:spPr>
            <a:xfrm>
              <a:off x="52082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7252AFB-F98A-4159-B23A-A36B76E74E79}"/>
                </a:ext>
              </a:extLst>
            </p:cNvPr>
            <p:cNvSpPr/>
            <p:nvPr/>
          </p:nvSpPr>
          <p:spPr>
            <a:xfrm>
              <a:off x="3925835" y="434975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E711E49C-519C-4D33-8683-37D97BF8B3E3}"/>
              </a:ext>
            </a:extLst>
          </p:cNvPr>
          <p:cNvGrpSpPr/>
          <p:nvPr/>
        </p:nvGrpSpPr>
        <p:grpSpPr>
          <a:xfrm>
            <a:off x="7516281" y="3952881"/>
            <a:ext cx="1877484" cy="1246716"/>
            <a:chOff x="6034619" y="3952881"/>
            <a:chExt cx="1877484" cy="124671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8F6137B-7450-4EDD-9F02-654F2391949C}"/>
                </a:ext>
              </a:extLst>
            </p:cNvPr>
            <p:cNvSpPr/>
            <p:nvPr/>
          </p:nvSpPr>
          <p:spPr>
            <a:xfrm>
              <a:off x="62487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36E432F-D07A-4918-9586-33732EAF0C85}"/>
                </a:ext>
              </a:extLst>
            </p:cNvPr>
            <p:cNvSpPr/>
            <p:nvPr/>
          </p:nvSpPr>
          <p:spPr>
            <a:xfrm>
              <a:off x="73663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albbogen 116">
              <a:extLst>
                <a:ext uri="{FF2B5EF4-FFF2-40B4-BE49-F238E27FC236}">
                  <a16:creationId xmlns:a16="http://schemas.microsoft.com/office/drawing/2014/main" id="{19E2F307-0C9B-4A7A-9F26-05E9200808B0}"/>
                </a:ext>
              </a:extLst>
            </p:cNvPr>
            <p:cNvSpPr/>
            <p:nvPr/>
          </p:nvSpPr>
          <p:spPr>
            <a:xfrm>
              <a:off x="610023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Halbbogen 117">
              <a:extLst>
                <a:ext uri="{FF2B5EF4-FFF2-40B4-BE49-F238E27FC236}">
                  <a16:creationId xmlns:a16="http://schemas.microsoft.com/office/drawing/2014/main" id="{3BD61BBE-1B09-422D-8F84-F96DC83503E3}"/>
                </a:ext>
              </a:extLst>
            </p:cNvPr>
            <p:cNvSpPr/>
            <p:nvPr/>
          </p:nvSpPr>
          <p:spPr>
            <a:xfrm>
              <a:off x="721783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B67FA96A-C5A9-434F-882D-69E5820D5988}"/>
                </a:ext>
              </a:extLst>
            </p:cNvPr>
            <p:cNvSpPr/>
            <p:nvPr/>
          </p:nvSpPr>
          <p:spPr>
            <a:xfrm>
              <a:off x="6720419" y="457306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0E8C618-58D9-42F8-8862-978AA4BF94D7}"/>
                </a:ext>
              </a:extLst>
            </p:cNvPr>
            <p:cNvSpPr/>
            <p:nvPr/>
          </p:nvSpPr>
          <p:spPr>
            <a:xfrm>
              <a:off x="6034619" y="457306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835C58F-C6BE-46F8-BECA-37243A44BB4F}"/>
                </a:ext>
              </a:extLst>
            </p:cNvPr>
            <p:cNvSpPr/>
            <p:nvPr/>
          </p:nvSpPr>
          <p:spPr>
            <a:xfrm>
              <a:off x="7291919" y="433599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FA2116A3-3453-4FB9-B614-E95CABDC6A5F}"/>
                </a:ext>
              </a:extLst>
            </p:cNvPr>
            <p:cNvSpPr/>
            <p:nvPr/>
          </p:nvSpPr>
          <p:spPr>
            <a:xfrm>
              <a:off x="7838019" y="433599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Gleichschenkliges Dreieck 122">
              <a:extLst>
                <a:ext uri="{FF2B5EF4-FFF2-40B4-BE49-F238E27FC236}">
                  <a16:creationId xmlns:a16="http://schemas.microsoft.com/office/drawing/2014/main" id="{8EE5CE31-7989-42B2-99DC-D7F89E81D4BD}"/>
                </a:ext>
              </a:extLst>
            </p:cNvPr>
            <p:cNvSpPr/>
            <p:nvPr/>
          </p:nvSpPr>
          <p:spPr>
            <a:xfrm>
              <a:off x="6969127" y="397509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B3B2C6B-DF14-4089-9956-FEEA6838B394}"/>
                </a:ext>
              </a:extLst>
            </p:cNvPr>
            <p:cNvSpPr/>
            <p:nvPr/>
          </p:nvSpPr>
          <p:spPr>
            <a:xfrm>
              <a:off x="6252636" y="395288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Gleichschenkliges Dreieck 124">
              <a:extLst>
                <a:ext uri="{FF2B5EF4-FFF2-40B4-BE49-F238E27FC236}">
                  <a16:creationId xmlns:a16="http://schemas.microsoft.com/office/drawing/2014/main" id="{9DCE4B76-E8F4-4C83-82F4-2557A96DDAEE}"/>
                </a:ext>
              </a:extLst>
            </p:cNvPr>
            <p:cNvSpPr/>
            <p:nvPr/>
          </p:nvSpPr>
          <p:spPr>
            <a:xfrm rot="16200000">
              <a:off x="5844116" y="416454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71FF51BE-0786-43E2-8E59-A1270BA6CE44}"/>
                </a:ext>
              </a:extLst>
            </p:cNvPr>
            <p:cNvSpPr/>
            <p:nvPr/>
          </p:nvSpPr>
          <p:spPr>
            <a:xfrm>
              <a:off x="6252636" y="434551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D247770C-217E-439D-92CE-9039E63E0645}"/>
                </a:ext>
              </a:extLst>
            </p:cNvPr>
            <p:cNvSpPr/>
            <p:nvPr/>
          </p:nvSpPr>
          <p:spPr>
            <a:xfrm>
              <a:off x="63267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A583BE5-7DCD-4CB8-8F50-CFF8C6357C87}"/>
                </a:ext>
              </a:extLst>
            </p:cNvPr>
            <p:cNvSpPr/>
            <p:nvPr/>
          </p:nvSpPr>
          <p:spPr>
            <a:xfrm>
              <a:off x="74443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A33DC67-4E77-4DF9-8B9F-B4C1FA5E2C5C}"/>
                </a:ext>
              </a:extLst>
            </p:cNvPr>
            <p:cNvSpPr/>
            <p:nvPr/>
          </p:nvSpPr>
          <p:spPr>
            <a:xfrm>
              <a:off x="6161885" y="434975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0455A770-F012-44F5-9D3D-A0E68BF725D4}"/>
              </a:ext>
            </a:extLst>
          </p:cNvPr>
          <p:cNvGrpSpPr/>
          <p:nvPr/>
        </p:nvGrpSpPr>
        <p:grpSpPr>
          <a:xfrm>
            <a:off x="1388534" y="726019"/>
            <a:ext cx="1877484" cy="1610782"/>
            <a:chOff x="1388534" y="726019"/>
            <a:chExt cx="1877484" cy="1610782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F9A28C1-7A4C-4BD3-A3DC-9E98B5010FE3}"/>
                </a:ext>
              </a:extLst>
            </p:cNvPr>
            <p:cNvSpPr/>
            <p:nvPr/>
          </p:nvSpPr>
          <p:spPr>
            <a:xfrm>
              <a:off x="16026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414148D5-CD73-4BEE-9CA1-36BDC0AB3589}"/>
                </a:ext>
              </a:extLst>
            </p:cNvPr>
            <p:cNvSpPr/>
            <p:nvPr/>
          </p:nvSpPr>
          <p:spPr>
            <a:xfrm>
              <a:off x="27202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albbogen 146">
              <a:extLst>
                <a:ext uri="{FF2B5EF4-FFF2-40B4-BE49-F238E27FC236}">
                  <a16:creationId xmlns:a16="http://schemas.microsoft.com/office/drawing/2014/main" id="{FBED7C3D-81CF-4601-8239-0EA0DDB3FF3C}"/>
                </a:ext>
              </a:extLst>
            </p:cNvPr>
            <p:cNvSpPr/>
            <p:nvPr/>
          </p:nvSpPr>
          <p:spPr>
            <a:xfrm>
              <a:off x="14541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bbogen 147">
              <a:extLst>
                <a:ext uri="{FF2B5EF4-FFF2-40B4-BE49-F238E27FC236}">
                  <a16:creationId xmlns:a16="http://schemas.microsoft.com/office/drawing/2014/main" id="{52606D90-B091-41A2-AC0E-BD1D68CBE304}"/>
                </a:ext>
              </a:extLst>
            </p:cNvPr>
            <p:cNvSpPr/>
            <p:nvPr/>
          </p:nvSpPr>
          <p:spPr>
            <a:xfrm>
              <a:off x="25717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1DD38B5-B570-48A0-8ED3-C159EB567244}"/>
                </a:ext>
              </a:extLst>
            </p:cNvPr>
            <p:cNvSpPr/>
            <p:nvPr/>
          </p:nvSpPr>
          <p:spPr>
            <a:xfrm>
              <a:off x="2074334" y="1710267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709CF60-F4D3-419C-9281-A4E22357459D}"/>
                </a:ext>
              </a:extLst>
            </p:cNvPr>
            <p:cNvSpPr/>
            <p:nvPr/>
          </p:nvSpPr>
          <p:spPr>
            <a:xfrm>
              <a:off x="1388534" y="1710267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563F9BDA-8B18-4406-9BE5-319E83D6C2B4}"/>
                </a:ext>
              </a:extLst>
            </p:cNvPr>
            <p:cNvSpPr/>
            <p:nvPr/>
          </p:nvSpPr>
          <p:spPr>
            <a:xfrm>
              <a:off x="2645834" y="1473198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78CA10F1-323A-42D3-B631-1A796E136A7A}"/>
                </a:ext>
              </a:extLst>
            </p:cNvPr>
            <p:cNvSpPr/>
            <p:nvPr/>
          </p:nvSpPr>
          <p:spPr>
            <a:xfrm>
              <a:off x="3191934" y="1473199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Gleichschenkliges Dreieck 152">
              <a:extLst>
                <a:ext uri="{FF2B5EF4-FFF2-40B4-BE49-F238E27FC236}">
                  <a16:creationId xmlns:a16="http://schemas.microsoft.com/office/drawing/2014/main" id="{432F6D22-BE06-474E-9F01-6668F0EA0855}"/>
                </a:ext>
              </a:extLst>
            </p:cNvPr>
            <p:cNvSpPr/>
            <p:nvPr/>
          </p:nvSpPr>
          <p:spPr>
            <a:xfrm>
              <a:off x="2323042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82139361-FFC6-4AFB-9421-2512AC5B9245}"/>
                </a:ext>
              </a:extLst>
            </p:cNvPr>
            <p:cNvSpPr/>
            <p:nvPr/>
          </p:nvSpPr>
          <p:spPr>
            <a:xfrm>
              <a:off x="1606551" y="1090085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Gleichschenkliges Dreieck 154">
              <a:extLst>
                <a:ext uri="{FF2B5EF4-FFF2-40B4-BE49-F238E27FC236}">
                  <a16:creationId xmlns:a16="http://schemas.microsoft.com/office/drawing/2014/main" id="{2F785E87-C5BC-4E1C-B7C7-B9EA413CE85C}"/>
                </a:ext>
              </a:extLst>
            </p:cNvPr>
            <p:cNvSpPr/>
            <p:nvPr/>
          </p:nvSpPr>
          <p:spPr>
            <a:xfrm rot="16200000">
              <a:off x="1198031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E6583467-6650-446A-9008-5D36D4F70320}"/>
                </a:ext>
              </a:extLst>
            </p:cNvPr>
            <p:cNvSpPr/>
            <p:nvPr/>
          </p:nvSpPr>
          <p:spPr>
            <a:xfrm>
              <a:off x="1606551" y="1482722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894EE674-30FC-451E-9FDB-906286933750}"/>
                </a:ext>
              </a:extLst>
            </p:cNvPr>
            <p:cNvSpPr/>
            <p:nvPr/>
          </p:nvSpPr>
          <p:spPr>
            <a:xfrm>
              <a:off x="16806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224BDE8-DF68-4EE2-A41F-92DA9C89D27C}"/>
                </a:ext>
              </a:extLst>
            </p:cNvPr>
            <p:cNvSpPr/>
            <p:nvPr/>
          </p:nvSpPr>
          <p:spPr>
            <a:xfrm>
              <a:off x="27982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24D7CC6-F6F1-4F63-99B0-2A92DD520DB7}"/>
                </a:ext>
              </a:extLst>
            </p:cNvPr>
            <p:cNvSpPr/>
            <p:nvPr/>
          </p:nvSpPr>
          <p:spPr>
            <a:xfrm>
              <a:off x="1515800" y="1486958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Gleichschenkliges Dreieck 159">
              <a:extLst>
                <a:ext uri="{FF2B5EF4-FFF2-40B4-BE49-F238E27FC236}">
                  <a16:creationId xmlns:a16="http://schemas.microsoft.com/office/drawing/2014/main" id="{1CBE5C21-6187-453A-8AC9-50A828573AE9}"/>
                </a:ext>
              </a:extLst>
            </p:cNvPr>
            <p:cNvSpPr/>
            <p:nvPr/>
          </p:nvSpPr>
          <p:spPr>
            <a:xfrm rot="5400000">
              <a:off x="1348314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11E9CD1-8466-4505-8877-1FAA9F0D548B}"/>
              </a:ext>
            </a:extLst>
          </p:cNvPr>
          <p:cNvGrpSpPr/>
          <p:nvPr/>
        </p:nvGrpSpPr>
        <p:grpSpPr>
          <a:xfrm>
            <a:off x="1403080" y="2509336"/>
            <a:ext cx="1877484" cy="1246716"/>
            <a:chOff x="1388534" y="2679710"/>
            <a:chExt cx="1877484" cy="1246716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3FA8824-E1DF-4644-944C-84636A7695E5}"/>
                </a:ext>
              </a:extLst>
            </p:cNvPr>
            <p:cNvSpPr/>
            <p:nvPr/>
          </p:nvSpPr>
          <p:spPr>
            <a:xfrm>
              <a:off x="16026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14621DF-2CFD-41BB-B2B9-0A3D69F9C31A}"/>
                </a:ext>
              </a:extLst>
            </p:cNvPr>
            <p:cNvSpPr/>
            <p:nvPr/>
          </p:nvSpPr>
          <p:spPr>
            <a:xfrm>
              <a:off x="27202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albbogen 191">
              <a:extLst>
                <a:ext uri="{FF2B5EF4-FFF2-40B4-BE49-F238E27FC236}">
                  <a16:creationId xmlns:a16="http://schemas.microsoft.com/office/drawing/2014/main" id="{3D576319-4934-44B3-B235-0DA7D2FB1E9B}"/>
                </a:ext>
              </a:extLst>
            </p:cNvPr>
            <p:cNvSpPr/>
            <p:nvPr/>
          </p:nvSpPr>
          <p:spPr>
            <a:xfrm>
              <a:off x="1454150" y="3198294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Halbbogen 192">
              <a:extLst>
                <a:ext uri="{FF2B5EF4-FFF2-40B4-BE49-F238E27FC236}">
                  <a16:creationId xmlns:a16="http://schemas.microsoft.com/office/drawing/2014/main" id="{E34008F4-47EA-401B-B50E-D0CA91B976BC}"/>
                </a:ext>
              </a:extLst>
            </p:cNvPr>
            <p:cNvSpPr/>
            <p:nvPr/>
          </p:nvSpPr>
          <p:spPr>
            <a:xfrm>
              <a:off x="2571750" y="3198294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355DA7D-A389-418C-81F7-E7F7639C4F9A}"/>
                </a:ext>
              </a:extLst>
            </p:cNvPr>
            <p:cNvSpPr/>
            <p:nvPr/>
          </p:nvSpPr>
          <p:spPr>
            <a:xfrm>
              <a:off x="2074334" y="3299892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DF966BB-F56A-4803-A6FB-743BB943D555}"/>
                </a:ext>
              </a:extLst>
            </p:cNvPr>
            <p:cNvSpPr/>
            <p:nvPr/>
          </p:nvSpPr>
          <p:spPr>
            <a:xfrm>
              <a:off x="1388534" y="3299892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CBDFAA8-021A-4BB2-972A-384D446E4A20}"/>
                </a:ext>
              </a:extLst>
            </p:cNvPr>
            <p:cNvSpPr/>
            <p:nvPr/>
          </p:nvSpPr>
          <p:spPr>
            <a:xfrm>
              <a:off x="2645834" y="3062823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hteck: abgerundete Ecken 196">
              <a:extLst>
                <a:ext uri="{FF2B5EF4-FFF2-40B4-BE49-F238E27FC236}">
                  <a16:creationId xmlns:a16="http://schemas.microsoft.com/office/drawing/2014/main" id="{59EFE0FC-AAA6-410E-AEA8-FD727F397C29}"/>
                </a:ext>
              </a:extLst>
            </p:cNvPr>
            <p:cNvSpPr/>
            <p:nvPr/>
          </p:nvSpPr>
          <p:spPr>
            <a:xfrm>
              <a:off x="3191934" y="3062824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Gleichschenkliges Dreieck 197">
              <a:extLst>
                <a:ext uri="{FF2B5EF4-FFF2-40B4-BE49-F238E27FC236}">
                  <a16:creationId xmlns:a16="http://schemas.microsoft.com/office/drawing/2014/main" id="{8F82E532-325C-4866-83A3-62D1C755CF07}"/>
                </a:ext>
              </a:extLst>
            </p:cNvPr>
            <p:cNvSpPr/>
            <p:nvPr/>
          </p:nvSpPr>
          <p:spPr>
            <a:xfrm>
              <a:off x="2323042" y="2701927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C5006852-1CA1-4A16-B32B-20C1E035CEF9}"/>
                </a:ext>
              </a:extLst>
            </p:cNvPr>
            <p:cNvSpPr/>
            <p:nvPr/>
          </p:nvSpPr>
          <p:spPr>
            <a:xfrm>
              <a:off x="1606551" y="2679710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Gleichschenkliges Dreieck 199">
              <a:extLst>
                <a:ext uri="{FF2B5EF4-FFF2-40B4-BE49-F238E27FC236}">
                  <a16:creationId xmlns:a16="http://schemas.microsoft.com/office/drawing/2014/main" id="{CD0459DB-D7E4-40F2-9E98-9326616DC9FE}"/>
                </a:ext>
              </a:extLst>
            </p:cNvPr>
            <p:cNvSpPr/>
            <p:nvPr/>
          </p:nvSpPr>
          <p:spPr>
            <a:xfrm rot="16200000">
              <a:off x="1198031" y="2891371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8BA50C70-C64D-4912-A7E2-A2817B4E0E44}"/>
                </a:ext>
              </a:extLst>
            </p:cNvPr>
            <p:cNvSpPr/>
            <p:nvPr/>
          </p:nvSpPr>
          <p:spPr>
            <a:xfrm>
              <a:off x="1606551" y="3072347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694DCC75-8FC2-4458-AE45-DBA688920ACE}"/>
                </a:ext>
              </a:extLst>
            </p:cNvPr>
            <p:cNvSpPr/>
            <p:nvPr/>
          </p:nvSpPr>
          <p:spPr>
            <a:xfrm>
              <a:off x="16806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6238DDF6-AFC4-4C77-BFF5-03573AB8715A}"/>
                </a:ext>
              </a:extLst>
            </p:cNvPr>
            <p:cNvSpPr/>
            <p:nvPr/>
          </p:nvSpPr>
          <p:spPr>
            <a:xfrm>
              <a:off x="27982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470A9FB-662A-4197-BEAF-DCD9BFD443A0}"/>
                </a:ext>
              </a:extLst>
            </p:cNvPr>
            <p:cNvSpPr/>
            <p:nvPr/>
          </p:nvSpPr>
          <p:spPr>
            <a:xfrm>
              <a:off x="1515800" y="3076583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822ED162-AEB7-402E-908A-878A96C426D3}"/>
              </a:ext>
            </a:extLst>
          </p:cNvPr>
          <p:cNvGrpSpPr/>
          <p:nvPr/>
        </p:nvGrpSpPr>
        <p:grpSpPr>
          <a:xfrm>
            <a:off x="1403080" y="3962411"/>
            <a:ext cx="1877484" cy="1246716"/>
            <a:chOff x="1388534" y="3982521"/>
            <a:chExt cx="1877484" cy="1246716"/>
          </a:xfrm>
        </p:grpSpPr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C7CF92B1-48DB-4DC1-80D3-D0BF45661935}"/>
                </a:ext>
              </a:extLst>
            </p:cNvPr>
            <p:cNvSpPr/>
            <p:nvPr/>
          </p:nvSpPr>
          <p:spPr>
            <a:xfrm>
              <a:off x="16026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1289502B-9A7E-49A1-AD22-717A434E663B}"/>
                </a:ext>
              </a:extLst>
            </p:cNvPr>
            <p:cNvSpPr/>
            <p:nvPr/>
          </p:nvSpPr>
          <p:spPr>
            <a:xfrm>
              <a:off x="27202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albbogen 207">
              <a:extLst>
                <a:ext uri="{FF2B5EF4-FFF2-40B4-BE49-F238E27FC236}">
                  <a16:creationId xmlns:a16="http://schemas.microsoft.com/office/drawing/2014/main" id="{2EEAF854-E316-4737-A1DD-87FCA70E25DC}"/>
                </a:ext>
              </a:extLst>
            </p:cNvPr>
            <p:cNvSpPr/>
            <p:nvPr/>
          </p:nvSpPr>
          <p:spPr>
            <a:xfrm>
              <a:off x="1454150" y="450110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Halbbogen 208">
              <a:extLst>
                <a:ext uri="{FF2B5EF4-FFF2-40B4-BE49-F238E27FC236}">
                  <a16:creationId xmlns:a16="http://schemas.microsoft.com/office/drawing/2014/main" id="{FA3A38BF-0C4F-481C-B106-53B026F52692}"/>
                </a:ext>
              </a:extLst>
            </p:cNvPr>
            <p:cNvSpPr/>
            <p:nvPr/>
          </p:nvSpPr>
          <p:spPr>
            <a:xfrm>
              <a:off x="2571750" y="450110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29153807-88D9-4C76-915E-87DA6EBA78E5}"/>
                </a:ext>
              </a:extLst>
            </p:cNvPr>
            <p:cNvSpPr/>
            <p:nvPr/>
          </p:nvSpPr>
          <p:spPr>
            <a:xfrm>
              <a:off x="2074334" y="4602703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C53D29C-7854-4A9B-97A4-AEF4C639E385}"/>
                </a:ext>
              </a:extLst>
            </p:cNvPr>
            <p:cNvSpPr/>
            <p:nvPr/>
          </p:nvSpPr>
          <p:spPr>
            <a:xfrm>
              <a:off x="1388534" y="4602703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0DB66A5-A2DC-43C6-B714-D923647DA807}"/>
                </a:ext>
              </a:extLst>
            </p:cNvPr>
            <p:cNvSpPr/>
            <p:nvPr/>
          </p:nvSpPr>
          <p:spPr>
            <a:xfrm>
              <a:off x="2645834" y="4365634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212">
              <a:extLst>
                <a:ext uri="{FF2B5EF4-FFF2-40B4-BE49-F238E27FC236}">
                  <a16:creationId xmlns:a16="http://schemas.microsoft.com/office/drawing/2014/main" id="{6410C45C-92F7-4A2D-A5B0-80EEC02C4C26}"/>
                </a:ext>
              </a:extLst>
            </p:cNvPr>
            <p:cNvSpPr/>
            <p:nvPr/>
          </p:nvSpPr>
          <p:spPr>
            <a:xfrm>
              <a:off x="3191934" y="4365635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Gleichschenkliges Dreieck 213">
              <a:extLst>
                <a:ext uri="{FF2B5EF4-FFF2-40B4-BE49-F238E27FC236}">
                  <a16:creationId xmlns:a16="http://schemas.microsoft.com/office/drawing/2014/main" id="{01F811D1-B7BD-42AD-BD05-3F7E2311FBEB}"/>
                </a:ext>
              </a:extLst>
            </p:cNvPr>
            <p:cNvSpPr/>
            <p:nvPr/>
          </p:nvSpPr>
          <p:spPr>
            <a:xfrm>
              <a:off x="2323042" y="400473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28383BEC-1778-4B2C-904E-9C6C53A04780}"/>
                </a:ext>
              </a:extLst>
            </p:cNvPr>
            <p:cNvSpPr/>
            <p:nvPr/>
          </p:nvSpPr>
          <p:spPr>
            <a:xfrm>
              <a:off x="1606551" y="3982521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Gleichschenkliges Dreieck 215">
              <a:extLst>
                <a:ext uri="{FF2B5EF4-FFF2-40B4-BE49-F238E27FC236}">
                  <a16:creationId xmlns:a16="http://schemas.microsoft.com/office/drawing/2014/main" id="{EBDE37C3-400D-420D-BBCC-10F8E71BC503}"/>
                </a:ext>
              </a:extLst>
            </p:cNvPr>
            <p:cNvSpPr/>
            <p:nvPr/>
          </p:nvSpPr>
          <p:spPr>
            <a:xfrm rot="16200000">
              <a:off x="1198031" y="419418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81BD1AEC-1ABC-4340-B35D-A975A64EC25E}"/>
                </a:ext>
              </a:extLst>
            </p:cNvPr>
            <p:cNvSpPr/>
            <p:nvPr/>
          </p:nvSpPr>
          <p:spPr>
            <a:xfrm>
              <a:off x="1606551" y="4375158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C7E2C9E9-81D0-4A6F-958C-15184A2EFB0E}"/>
                </a:ext>
              </a:extLst>
            </p:cNvPr>
            <p:cNvSpPr/>
            <p:nvPr/>
          </p:nvSpPr>
          <p:spPr>
            <a:xfrm>
              <a:off x="16806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7BD39DBA-025B-44E0-833D-93E7EC283CF8}"/>
                </a:ext>
              </a:extLst>
            </p:cNvPr>
            <p:cNvSpPr/>
            <p:nvPr/>
          </p:nvSpPr>
          <p:spPr>
            <a:xfrm>
              <a:off x="27982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62B71A9B-A76B-44E0-8263-40958DFD1395}"/>
                </a:ext>
              </a:extLst>
            </p:cNvPr>
            <p:cNvSpPr/>
            <p:nvPr/>
          </p:nvSpPr>
          <p:spPr>
            <a:xfrm>
              <a:off x="1515800" y="4379394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96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020CD-4B92-43E8-99A4-437D00FA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83C7A6C-960B-4520-9D9B-B1E208850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253916"/>
              </p:ext>
            </p:extLst>
          </p:nvPr>
        </p:nvGraphicFramePr>
        <p:xfrm>
          <a:off x="838200" y="1825625"/>
          <a:ext cx="10515600" cy="328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Grafik 18">
            <a:extLst>
              <a:ext uri="{FF2B5EF4-FFF2-40B4-BE49-F238E27FC236}">
                <a16:creationId xmlns:a16="http://schemas.microsoft.com/office/drawing/2014/main" id="{E4DD8C10-69E8-42B8-8D68-767BB232B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696" y="1785985"/>
            <a:ext cx="10522608" cy="32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50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7174AE4B-74A2-415F-9133-0E612DD74FA2}"/>
              </a:ext>
            </a:extLst>
          </p:cNvPr>
          <p:cNvSpPr/>
          <p:nvPr/>
        </p:nvSpPr>
        <p:spPr>
          <a:xfrm>
            <a:off x="533400" y="127000"/>
            <a:ext cx="9584266" cy="5723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FBC3FFC5-D752-417F-8BAD-A102866B9F77}"/>
              </a:ext>
            </a:extLst>
          </p:cNvPr>
          <p:cNvGrpSpPr/>
          <p:nvPr/>
        </p:nvGrpSpPr>
        <p:grpSpPr>
          <a:xfrm>
            <a:off x="4474679" y="2521483"/>
            <a:ext cx="1877484" cy="1246716"/>
            <a:chOff x="3798569" y="2699811"/>
            <a:chExt cx="1877484" cy="12467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32B7545-7526-4B85-A9B0-ECC8B5B16FC1}"/>
                </a:ext>
              </a:extLst>
            </p:cNvPr>
            <p:cNvSpPr/>
            <p:nvPr/>
          </p:nvSpPr>
          <p:spPr>
            <a:xfrm>
              <a:off x="40126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7C0E643-DA38-4C7C-B2F7-018C5F838461}"/>
                </a:ext>
              </a:extLst>
            </p:cNvPr>
            <p:cNvSpPr/>
            <p:nvPr/>
          </p:nvSpPr>
          <p:spPr>
            <a:xfrm>
              <a:off x="51302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bbogen 5">
              <a:extLst>
                <a:ext uri="{FF2B5EF4-FFF2-40B4-BE49-F238E27FC236}">
                  <a16:creationId xmlns:a16="http://schemas.microsoft.com/office/drawing/2014/main" id="{83656105-DA2C-4946-9FC8-77604F529F1C}"/>
                </a:ext>
              </a:extLst>
            </p:cNvPr>
            <p:cNvSpPr/>
            <p:nvPr/>
          </p:nvSpPr>
          <p:spPr>
            <a:xfrm>
              <a:off x="386418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FDEEB52A-97CA-49D6-9A15-6D93C7D9478A}"/>
                </a:ext>
              </a:extLst>
            </p:cNvPr>
            <p:cNvSpPr/>
            <p:nvPr/>
          </p:nvSpPr>
          <p:spPr>
            <a:xfrm>
              <a:off x="498178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1A72EA-17B0-4A04-A2DA-F04825377A99}"/>
                </a:ext>
              </a:extLst>
            </p:cNvPr>
            <p:cNvSpPr/>
            <p:nvPr/>
          </p:nvSpPr>
          <p:spPr>
            <a:xfrm>
              <a:off x="4484369" y="331999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B564E8D-6A3B-4994-8FCC-EF9E831F9358}"/>
                </a:ext>
              </a:extLst>
            </p:cNvPr>
            <p:cNvSpPr/>
            <p:nvPr/>
          </p:nvSpPr>
          <p:spPr>
            <a:xfrm>
              <a:off x="3798569" y="331999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1AA9C1-FBBD-44F3-B83F-67A25DF2A26A}"/>
                </a:ext>
              </a:extLst>
            </p:cNvPr>
            <p:cNvSpPr/>
            <p:nvPr/>
          </p:nvSpPr>
          <p:spPr>
            <a:xfrm>
              <a:off x="5055869" y="308292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20C78BF-AFB0-4A91-8EBC-147D53A512E3}"/>
                </a:ext>
              </a:extLst>
            </p:cNvPr>
            <p:cNvSpPr/>
            <p:nvPr/>
          </p:nvSpPr>
          <p:spPr>
            <a:xfrm>
              <a:off x="5601969" y="308292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3EBDC6C6-B6B0-4DE6-A406-6930AC674533}"/>
                </a:ext>
              </a:extLst>
            </p:cNvPr>
            <p:cNvSpPr/>
            <p:nvPr/>
          </p:nvSpPr>
          <p:spPr>
            <a:xfrm>
              <a:off x="4733077" y="272202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E203BEA-226D-40FB-AAF1-1D854B9D0B1C}"/>
                </a:ext>
              </a:extLst>
            </p:cNvPr>
            <p:cNvSpPr/>
            <p:nvPr/>
          </p:nvSpPr>
          <p:spPr>
            <a:xfrm>
              <a:off x="4016586" y="269981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8150FC-B5B2-4825-8297-99D435527907}"/>
                </a:ext>
              </a:extLst>
            </p:cNvPr>
            <p:cNvSpPr/>
            <p:nvPr/>
          </p:nvSpPr>
          <p:spPr>
            <a:xfrm rot="16200000">
              <a:off x="3608066" y="291147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B408F26-3205-4AF8-9C82-93BD728E20D0}"/>
                </a:ext>
              </a:extLst>
            </p:cNvPr>
            <p:cNvSpPr/>
            <p:nvPr/>
          </p:nvSpPr>
          <p:spPr>
            <a:xfrm>
              <a:off x="4016586" y="309244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D16D823-A0B7-4D23-A032-8F9DF35E8E99}"/>
                </a:ext>
              </a:extLst>
            </p:cNvPr>
            <p:cNvSpPr/>
            <p:nvPr/>
          </p:nvSpPr>
          <p:spPr>
            <a:xfrm>
              <a:off x="40906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B550A9-C35A-4B3A-99FD-ABC2321C634F}"/>
                </a:ext>
              </a:extLst>
            </p:cNvPr>
            <p:cNvSpPr/>
            <p:nvPr/>
          </p:nvSpPr>
          <p:spPr>
            <a:xfrm>
              <a:off x="52082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E62F8-A759-43D1-95EA-FC5EDE29093B}"/>
                </a:ext>
              </a:extLst>
            </p:cNvPr>
            <p:cNvSpPr/>
            <p:nvPr/>
          </p:nvSpPr>
          <p:spPr>
            <a:xfrm>
              <a:off x="3925835" y="309668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2AF3670-28A6-4992-961C-30354CFE4A2C}"/>
              </a:ext>
            </a:extLst>
          </p:cNvPr>
          <p:cNvGrpSpPr/>
          <p:nvPr/>
        </p:nvGrpSpPr>
        <p:grpSpPr>
          <a:xfrm>
            <a:off x="4452407" y="732373"/>
            <a:ext cx="1877484" cy="1610782"/>
            <a:chOff x="3763434" y="726019"/>
            <a:chExt cx="1877484" cy="161078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5289E05-7709-49E6-9304-3F6B6ECD2F01}"/>
                </a:ext>
              </a:extLst>
            </p:cNvPr>
            <p:cNvSpPr/>
            <p:nvPr/>
          </p:nvSpPr>
          <p:spPr>
            <a:xfrm>
              <a:off x="39775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3B133CB-91FC-4543-8520-231453A0A909}"/>
                </a:ext>
              </a:extLst>
            </p:cNvPr>
            <p:cNvSpPr/>
            <p:nvPr/>
          </p:nvSpPr>
          <p:spPr>
            <a:xfrm>
              <a:off x="50951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albbogen 21">
              <a:extLst>
                <a:ext uri="{FF2B5EF4-FFF2-40B4-BE49-F238E27FC236}">
                  <a16:creationId xmlns:a16="http://schemas.microsoft.com/office/drawing/2014/main" id="{F11D2DD8-BB55-4A2A-938E-3283E90977E0}"/>
                </a:ext>
              </a:extLst>
            </p:cNvPr>
            <p:cNvSpPr/>
            <p:nvPr/>
          </p:nvSpPr>
          <p:spPr>
            <a:xfrm>
              <a:off x="38290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lbbogen 22">
              <a:extLst>
                <a:ext uri="{FF2B5EF4-FFF2-40B4-BE49-F238E27FC236}">
                  <a16:creationId xmlns:a16="http://schemas.microsoft.com/office/drawing/2014/main" id="{A3BF95B4-0063-44F2-93B5-BAC322DFBBA1}"/>
                </a:ext>
              </a:extLst>
            </p:cNvPr>
            <p:cNvSpPr/>
            <p:nvPr/>
          </p:nvSpPr>
          <p:spPr>
            <a:xfrm>
              <a:off x="49466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8CCA7C4-8255-47EC-8F68-052F4720F064}"/>
                </a:ext>
              </a:extLst>
            </p:cNvPr>
            <p:cNvSpPr/>
            <p:nvPr/>
          </p:nvSpPr>
          <p:spPr>
            <a:xfrm>
              <a:off x="4449234" y="1710267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020A28F-9B13-40F8-919D-44FAEB7DFDBD}"/>
                </a:ext>
              </a:extLst>
            </p:cNvPr>
            <p:cNvSpPr/>
            <p:nvPr/>
          </p:nvSpPr>
          <p:spPr>
            <a:xfrm>
              <a:off x="3763434" y="1710267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906E385-742E-40A3-8D78-B2FB96A10C5C}"/>
                </a:ext>
              </a:extLst>
            </p:cNvPr>
            <p:cNvSpPr/>
            <p:nvPr/>
          </p:nvSpPr>
          <p:spPr>
            <a:xfrm>
              <a:off x="5020734" y="1473198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7C2DE8B-5E6F-489F-924A-982A45FC35E3}"/>
                </a:ext>
              </a:extLst>
            </p:cNvPr>
            <p:cNvSpPr/>
            <p:nvPr/>
          </p:nvSpPr>
          <p:spPr>
            <a:xfrm>
              <a:off x="5566834" y="1473199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861E8602-152B-4F8F-BF4F-03702E488A1B}"/>
                </a:ext>
              </a:extLst>
            </p:cNvPr>
            <p:cNvSpPr/>
            <p:nvPr/>
          </p:nvSpPr>
          <p:spPr>
            <a:xfrm>
              <a:off x="4697942" y="1112302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317C70C-6DD7-4756-A5B5-29FA33799516}"/>
                </a:ext>
              </a:extLst>
            </p:cNvPr>
            <p:cNvSpPr/>
            <p:nvPr/>
          </p:nvSpPr>
          <p:spPr>
            <a:xfrm>
              <a:off x="3981451" y="1090085"/>
              <a:ext cx="716491" cy="518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E1F9BA21-947C-4AB7-9F52-B2AA5DEFF389}"/>
                </a:ext>
              </a:extLst>
            </p:cNvPr>
            <p:cNvSpPr/>
            <p:nvPr/>
          </p:nvSpPr>
          <p:spPr>
            <a:xfrm rot="16200000">
              <a:off x="3572931" y="1301746"/>
              <a:ext cx="599024" cy="218018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E801EBE-BFC1-4653-8209-BA5B3F308CCD}"/>
                </a:ext>
              </a:extLst>
            </p:cNvPr>
            <p:cNvSpPr/>
            <p:nvPr/>
          </p:nvSpPr>
          <p:spPr>
            <a:xfrm>
              <a:off x="3981451" y="1482722"/>
              <a:ext cx="1610783" cy="233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4ADC95E-81C0-4118-834A-F98CF76358A4}"/>
                </a:ext>
              </a:extLst>
            </p:cNvPr>
            <p:cNvSpPr/>
            <p:nvPr/>
          </p:nvSpPr>
          <p:spPr>
            <a:xfrm>
              <a:off x="40555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0DB23AE-864A-4D0E-A372-BD3C9C83BEFF}"/>
                </a:ext>
              </a:extLst>
            </p:cNvPr>
            <p:cNvSpPr/>
            <p:nvPr/>
          </p:nvSpPr>
          <p:spPr>
            <a:xfrm>
              <a:off x="51731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697ABBF-0EE9-49F4-B845-34536C8C9EF7}"/>
                </a:ext>
              </a:extLst>
            </p:cNvPr>
            <p:cNvSpPr/>
            <p:nvPr/>
          </p:nvSpPr>
          <p:spPr>
            <a:xfrm>
              <a:off x="3890700" y="1486958"/>
              <a:ext cx="86518" cy="262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4D501D0E-BB9C-492C-8B69-AABA6BA48B22}"/>
                </a:ext>
              </a:extLst>
            </p:cNvPr>
            <p:cNvSpPr/>
            <p:nvPr/>
          </p:nvSpPr>
          <p:spPr>
            <a:xfrm rot="5400000">
              <a:off x="3723214" y="785019"/>
              <a:ext cx="401108" cy="283108"/>
            </a:xfrm>
            <a:prstGeom prst="triangle">
              <a:avLst>
                <a:gd name="adj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0FF9AD7-942F-403C-8BEB-3647ECCC786A}"/>
              </a:ext>
            </a:extLst>
          </p:cNvPr>
          <p:cNvGrpSpPr/>
          <p:nvPr/>
        </p:nvGrpSpPr>
        <p:grpSpPr>
          <a:xfrm>
            <a:off x="7516281" y="726019"/>
            <a:ext cx="1877484" cy="1610782"/>
            <a:chOff x="6034619" y="726019"/>
            <a:chExt cx="1877484" cy="161078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06C1A4B-1E9E-4716-90E4-CDA70B6DE2C7}"/>
                </a:ext>
              </a:extLst>
            </p:cNvPr>
            <p:cNvSpPr/>
            <p:nvPr/>
          </p:nvSpPr>
          <p:spPr>
            <a:xfrm>
              <a:off x="62487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CD99A1-59E6-40C3-B290-6F427003CB29}"/>
                </a:ext>
              </a:extLst>
            </p:cNvPr>
            <p:cNvSpPr/>
            <p:nvPr/>
          </p:nvSpPr>
          <p:spPr>
            <a:xfrm>
              <a:off x="73663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albbogen 37">
              <a:extLst>
                <a:ext uri="{FF2B5EF4-FFF2-40B4-BE49-F238E27FC236}">
                  <a16:creationId xmlns:a16="http://schemas.microsoft.com/office/drawing/2014/main" id="{07748DFE-C128-476C-AE11-A147A209A9F6}"/>
                </a:ext>
              </a:extLst>
            </p:cNvPr>
            <p:cNvSpPr/>
            <p:nvPr/>
          </p:nvSpPr>
          <p:spPr>
            <a:xfrm>
              <a:off x="6100235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Halbbogen 38">
              <a:extLst>
                <a:ext uri="{FF2B5EF4-FFF2-40B4-BE49-F238E27FC236}">
                  <a16:creationId xmlns:a16="http://schemas.microsoft.com/office/drawing/2014/main" id="{207B0C4C-D3BF-471F-8272-5732C4AF4AF6}"/>
                </a:ext>
              </a:extLst>
            </p:cNvPr>
            <p:cNvSpPr/>
            <p:nvPr/>
          </p:nvSpPr>
          <p:spPr>
            <a:xfrm>
              <a:off x="7217835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602089F-DB70-4EDA-BEC6-CCD16F36B911}"/>
                </a:ext>
              </a:extLst>
            </p:cNvPr>
            <p:cNvSpPr/>
            <p:nvPr/>
          </p:nvSpPr>
          <p:spPr>
            <a:xfrm>
              <a:off x="6720419" y="1710267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983A3D6-4BBF-4E64-9754-81053CD271B9}"/>
                </a:ext>
              </a:extLst>
            </p:cNvPr>
            <p:cNvSpPr/>
            <p:nvPr/>
          </p:nvSpPr>
          <p:spPr>
            <a:xfrm>
              <a:off x="6034619" y="1710267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62CF285-A574-442A-81E9-5342D1F01248}"/>
                </a:ext>
              </a:extLst>
            </p:cNvPr>
            <p:cNvSpPr/>
            <p:nvPr/>
          </p:nvSpPr>
          <p:spPr>
            <a:xfrm>
              <a:off x="7291919" y="1473198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F8DAB094-1908-465C-98C3-55534BDA431C}"/>
                </a:ext>
              </a:extLst>
            </p:cNvPr>
            <p:cNvSpPr/>
            <p:nvPr/>
          </p:nvSpPr>
          <p:spPr>
            <a:xfrm>
              <a:off x="7838019" y="1473199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7886DE7F-89BD-409F-A634-0ACC48BD8DDC}"/>
                </a:ext>
              </a:extLst>
            </p:cNvPr>
            <p:cNvSpPr/>
            <p:nvPr/>
          </p:nvSpPr>
          <p:spPr>
            <a:xfrm>
              <a:off x="6969127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2CF176B-4957-467D-9B25-B9C87C9F3A41}"/>
                </a:ext>
              </a:extLst>
            </p:cNvPr>
            <p:cNvSpPr/>
            <p:nvPr/>
          </p:nvSpPr>
          <p:spPr>
            <a:xfrm>
              <a:off x="6252636" y="1090085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007C9C12-E7E7-4C77-AE20-18B156EF8868}"/>
                </a:ext>
              </a:extLst>
            </p:cNvPr>
            <p:cNvSpPr/>
            <p:nvPr/>
          </p:nvSpPr>
          <p:spPr>
            <a:xfrm rot="16200000">
              <a:off x="5844116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B439-15E0-4E35-839B-B5E306D6DE36}"/>
                </a:ext>
              </a:extLst>
            </p:cNvPr>
            <p:cNvSpPr/>
            <p:nvPr/>
          </p:nvSpPr>
          <p:spPr>
            <a:xfrm>
              <a:off x="6252636" y="1482722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0501065-67CE-4383-9DEF-AFC3D1800BEB}"/>
                </a:ext>
              </a:extLst>
            </p:cNvPr>
            <p:cNvSpPr/>
            <p:nvPr/>
          </p:nvSpPr>
          <p:spPr>
            <a:xfrm>
              <a:off x="63267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5414F8F-3F9B-40A1-B8E0-C664C80356D9}"/>
                </a:ext>
              </a:extLst>
            </p:cNvPr>
            <p:cNvSpPr/>
            <p:nvPr/>
          </p:nvSpPr>
          <p:spPr>
            <a:xfrm>
              <a:off x="74443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A2AD46A-0B08-4EC5-8F3A-8E9423B0373B}"/>
                </a:ext>
              </a:extLst>
            </p:cNvPr>
            <p:cNvSpPr/>
            <p:nvPr/>
          </p:nvSpPr>
          <p:spPr>
            <a:xfrm>
              <a:off x="6161885" y="1486958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leichschenkliges Dreieck 51">
              <a:extLst>
                <a:ext uri="{FF2B5EF4-FFF2-40B4-BE49-F238E27FC236}">
                  <a16:creationId xmlns:a16="http://schemas.microsoft.com/office/drawing/2014/main" id="{19C83094-C4F8-4E51-9AFF-4AC201683034}"/>
                </a:ext>
              </a:extLst>
            </p:cNvPr>
            <p:cNvSpPr/>
            <p:nvPr/>
          </p:nvSpPr>
          <p:spPr>
            <a:xfrm rot="5400000">
              <a:off x="6029326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C7DD39C6-DCDF-4FE0-95C9-1E9654EAAF05}"/>
              </a:ext>
            </a:extLst>
          </p:cNvPr>
          <p:cNvGrpSpPr/>
          <p:nvPr/>
        </p:nvGrpSpPr>
        <p:grpSpPr>
          <a:xfrm>
            <a:off x="7512047" y="2521483"/>
            <a:ext cx="1877484" cy="1246716"/>
            <a:chOff x="6034619" y="2699811"/>
            <a:chExt cx="1877484" cy="1246716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20D241C-3276-4BD1-98E9-E0A73D657809}"/>
                </a:ext>
              </a:extLst>
            </p:cNvPr>
            <p:cNvSpPr/>
            <p:nvPr/>
          </p:nvSpPr>
          <p:spPr>
            <a:xfrm>
              <a:off x="62487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299BF1-B461-47FA-B20E-1FAB448EB4DE}"/>
                </a:ext>
              </a:extLst>
            </p:cNvPr>
            <p:cNvSpPr/>
            <p:nvPr/>
          </p:nvSpPr>
          <p:spPr>
            <a:xfrm>
              <a:off x="73663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44E69DC1-F4D7-4489-9305-6541A6041D55}"/>
                </a:ext>
              </a:extLst>
            </p:cNvPr>
            <p:cNvSpPr/>
            <p:nvPr/>
          </p:nvSpPr>
          <p:spPr>
            <a:xfrm>
              <a:off x="610023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Halbbogen 55">
              <a:extLst>
                <a:ext uri="{FF2B5EF4-FFF2-40B4-BE49-F238E27FC236}">
                  <a16:creationId xmlns:a16="http://schemas.microsoft.com/office/drawing/2014/main" id="{4067EE07-BF7A-4EE4-9494-B26CEF74413A}"/>
                </a:ext>
              </a:extLst>
            </p:cNvPr>
            <p:cNvSpPr/>
            <p:nvPr/>
          </p:nvSpPr>
          <p:spPr>
            <a:xfrm>
              <a:off x="721783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DA6D969-34A2-4416-AA46-7821771C5B94}"/>
                </a:ext>
              </a:extLst>
            </p:cNvPr>
            <p:cNvSpPr/>
            <p:nvPr/>
          </p:nvSpPr>
          <p:spPr>
            <a:xfrm>
              <a:off x="6720419" y="331999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323F947-A7F2-4858-BA4A-68C1F03181DD}"/>
                </a:ext>
              </a:extLst>
            </p:cNvPr>
            <p:cNvSpPr/>
            <p:nvPr/>
          </p:nvSpPr>
          <p:spPr>
            <a:xfrm>
              <a:off x="6034619" y="331999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BF8CDD1-96FE-4FDF-9EF8-23DEE9F11320}"/>
                </a:ext>
              </a:extLst>
            </p:cNvPr>
            <p:cNvSpPr/>
            <p:nvPr/>
          </p:nvSpPr>
          <p:spPr>
            <a:xfrm>
              <a:off x="7291919" y="308292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0FBBB144-7537-499D-BC64-322D21711AC4}"/>
                </a:ext>
              </a:extLst>
            </p:cNvPr>
            <p:cNvSpPr/>
            <p:nvPr/>
          </p:nvSpPr>
          <p:spPr>
            <a:xfrm>
              <a:off x="7838019" y="308292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27FE1774-DAA3-4B79-87E9-DA37DE7FA9FF}"/>
                </a:ext>
              </a:extLst>
            </p:cNvPr>
            <p:cNvSpPr/>
            <p:nvPr/>
          </p:nvSpPr>
          <p:spPr>
            <a:xfrm>
              <a:off x="6969127" y="272202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825BE66-3CE7-4F3F-B3AE-804F704368FA}"/>
                </a:ext>
              </a:extLst>
            </p:cNvPr>
            <p:cNvSpPr/>
            <p:nvPr/>
          </p:nvSpPr>
          <p:spPr>
            <a:xfrm>
              <a:off x="6252636" y="269981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Gleichschenkliges Dreieck 62">
              <a:extLst>
                <a:ext uri="{FF2B5EF4-FFF2-40B4-BE49-F238E27FC236}">
                  <a16:creationId xmlns:a16="http://schemas.microsoft.com/office/drawing/2014/main" id="{A6760491-6691-4D76-BA63-67AFD6A9465D}"/>
                </a:ext>
              </a:extLst>
            </p:cNvPr>
            <p:cNvSpPr/>
            <p:nvPr/>
          </p:nvSpPr>
          <p:spPr>
            <a:xfrm rot="16200000">
              <a:off x="5844116" y="291147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61963BA-7FD5-40D1-B8D9-4B2EED853E2F}"/>
                </a:ext>
              </a:extLst>
            </p:cNvPr>
            <p:cNvSpPr/>
            <p:nvPr/>
          </p:nvSpPr>
          <p:spPr>
            <a:xfrm>
              <a:off x="6252636" y="309244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97C2152-5C30-4E66-99F2-A345F83F4B45}"/>
                </a:ext>
              </a:extLst>
            </p:cNvPr>
            <p:cNvSpPr/>
            <p:nvPr/>
          </p:nvSpPr>
          <p:spPr>
            <a:xfrm>
              <a:off x="63267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D5DDEC0-83AD-487A-847B-495A99A4EE0E}"/>
                </a:ext>
              </a:extLst>
            </p:cNvPr>
            <p:cNvSpPr/>
            <p:nvPr/>
          </p:nvSpPr>
          <p:spPr>
            <a:xfrm>
              <a:off x="74443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D39C098-79ED-4F51-8D08-50291C0D0C90}"/>
                </a:ext>
              </a:extLst>
            </p:cNvPr>
            <p:cNvSpPr/>
            <p:nvPr/>
          </p:nvSpPr>
          <p:spPr>
            <a:xfrm>
              <a:off x="6161885" y="309668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7E58C37-B696-4DA2-BBD4-E454F9547C01}"/>
              </a:ext>
            </a:extLst>
          </p:cNvPr>
          <p:cNvGrpSpPr/>
          <p:nvPr/>
        </p:nvGrpSpPr>
        <p:grpSpPr>
          <a:xfrm>
            <a:off x="4485215" y="3959235"/>
            <a:ext cx="1877484" cy="1246716"/>
            <a:chOff x="3798569" y="3952881"/>
            <a:chExt cx="1877484" cy="1246716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C22D24D-0FC7-4810-A354-0C709D268349}"/>
                </a:ext>
              </a:extLst>
            </p:cNvPr>
            <p:cNvSpPr/>
            <p:nvPr/>
          </p:nvSpPr>
          <p:spPr>
            <a:xfrm>
              <a:off x="40126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7CA87A0-2A78-4231-A409-BE11FE80E9A7}"/>
                </a:ext>
              </a:extLst>
            </p:cNvPr>
            <p:cNvSpPr/>
            <p:nvPr/>
          </p:nvSpPr>
          <p:spPr>
            <a:xfrm>
              <a:off x="51302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albbogen 101">
              <a:extLst>
                <a:ext uri="{FF2B5EF4-FFF2-40B4-BE49-F238E27FC236}">
                  <a16:creationId xmlns:a16="http://schemas.microsoft.com/office/drawing/2014/main" id="{BE92A452-6EE1-4A16-94A7-9C525ADCCBB9}"/>
                </a:ext>
              </a:extLst>
            </p:cNvPr>
            <p:cNvSpPr/>
            <p:nvPr/>
          </p:nvSpPr>
          <p:spPr>
            <a:xfrm>
              <a:off x="386418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Halbbogen 102">
              <a:extLst>
                <a:ext uri="{FF2B5EF4-FFF2-40B4-BE49-F238E27FC236}">
                  <a16:creationId xmlns:a16="http://schemas.microsoft.com/office/drawing/2014/main" id="{35CB6E8B-259F-4943-BB9E-7AC827F87EBE}"/>
                </a:ext>
              </a:extLst>
            </p:cNvPr>
            <p:cNvSpPr/>
            <p:nvPr/>
          </p:nvSpPr>
          <p:spPr>
            <a:xfrm>
              <a:off x="498178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38EFC5F-7A81-4118-B2F5-93BD42566849}"/>
                </a:ext>
              </a:extLst>
            </p:cNvPr>
            <p:cNvSpPr/>
            <p:nvPr/>
          </p:nvSpPr>
          <p:spPr>
            <a:xfrm>
              <a:off x="4484369" y="457306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CB640F2-3102-45B1-BDF1-17A0CAD2DE4F}"/>
                </a:ext>
              </a:extLst>
            </p:cNvPr>
            <p:cNvSpPr/>
            <p:nvPr/>
          </p:nvSpPr>
          <p:spPr>
            <a:xfrm>
              <a:off x="3798569" y="457306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B1E518C-D8F4-43B4-8112-AE3C80197CD4}"/>
                </a:ext>
              </a:extLst>
            </p:cNvPr>
            <p:cNvSpPr/>
            <p:nvPr/>
          </p:nvSpPr>
          <p:spPr>
            <a:xfrm>
              <a:off x="5055869" y="433599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2CF31897-6C51-48BF-9454-8F32B7FC6BFB}"/>
                </a:ext>
              </a:extLst>
            </p:cNvPr>
            <p:cNvSpPr/>
            <p:nvPr/>
          </p:nvSpPr>
          <p:spPr>
            <a:xfrm>
              <a:off x="5601969" y="433599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Gleichschenkliges Dreieck 107">
              <a:extLst>
                <a:ext uri="{FF2B5EF4-FFF2-40B4-BE49-F238E27FC236}">
                  <a16:creationId xmlns:a16="http://schemas.microsoft.com/office/drawing/2014/main" id="{47B2C9EB-B0E7-489B-8861-56DF6E672EA2}"/>
                </a:ext>
              </a:extLst>
            </p:cNvPr>
            <p:cNvSpPr/>
            <p:nvPr/>
          </p:nvSpPr>
          <p:spPr>
            <a:xfrm>
              <a:off x="4733077" y="397509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21020DFF-A60F-4FBC-9CA8-5E2C41A6B907}"/>
                </a:ext>
              </a:extLst>
            </p:cNvPr>
            <p:cNvSpPr/>
            <p:nvPr/>
          </p:nvSpPr>
          <p:spPr>
            <a:xfrm>
              <a:off x="4016586" y="395288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Gleichschenkliges Dreieck 109">
              <a:extLst>
                <a:ext uri="{FF2B5EF4-FFF2-40B4-BE49-F238E27FC236}">
                  <a16:creationId xmlns:a16="http://schemas.microsoft.com/office/drawing/2014/main" id="{ACA8CFA5-4ADB-4BAC-8DDF-2FAB7F7B5284}"/>
                </a:ext>
              </a:extLst>
            </p:cNvPr>
            <p:cNvSpPr/>
            <p:nvPr/>
          </p:nvSpPr>
          <p:spPr>
            <a:xfrm rot="16200000">
              <a:off x="3608066" y="416454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3D5826F8-8524-4AA3-97E6-8363389ACA49}"/>
                </a:ext>
              </a:extLst>
            </p:cNvPr>
            <p:cNvSpPr/>
            <p:nvPr/>
          </p:nvSpPr>
          <p:spPr>
            <a:xfrm>
              <a:off x="4016586" y="434551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DBEFC28-F0AB-48BA-BE30-F25E28DB1CDD}"/>
                </a:ext>
              </a:extLst>
            </p:cNvPr>
            <p:cNvSpPr/>
            <p:nvPr/>
          </p:nvSpPr>
          <p:spPr>
            <a:xfrm>
              <a:off x="40906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C25DF0F7-8C55-4D39-A3B0-CBE5D804158A}"/>
                </a:ext>
              </a:extLst>
            </p:cNvPr>
            <p:cNvSpPr/>
            <p:nvPr/>
          </p:nvSpPr>
          <p:spPr>
            <a:xfrm>
              <a:off x="52082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7252AFB-F98A-4159-B23A-A36B76E74E79}"/>
                </a:ext>
              </a:extLst>
            </p:cNvPr>
            <p:cNvSpPr/>
            <p:nvPr/>
          </p:nvSpPr>
          <p:spPr>
            <a:xfrm>
              <a:off x="3925835" y="434975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E711E49C-519C-4D33-8683-37D97BF8B3E3}"/>
              </a:ext>
            </a:extLst>
          </p:cNvPr>
          <p:cNvGrpSpPr/>
          <p:nvPr/>
        </p:nvGrpSpPr>
        <p:grpSpPr>
          <a:xfrm>
            <a:off x="7516281" y="3952881"/>
            <a:ext cx="1877484" cy="1246716"/>
            <a:chOff x="6034619" y="3952881"/>
            <a:chExt cx="1877484" cy="124671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8F6137B-7450-4EDD-9F02-654F2391949C}"/>
                </a:ext>
              </a:extLst>
            </p:cNvPr>
            <p:cNvSpPr/>
            <p:nvPr/>
          </p:nvSpPr>
          <p:spPr>
            <a:xfrm>
              <a:off x="62487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36E432F-D07A-4918-9586-33732EAF0C85}"/>
                </a:ext>
              </a:extLst>
            </p:cNvPr>
            <p:cNvSpPr/>
            <p:nvPr/>
          </p:nvSpPr>
          <p:spPr>
            <a:xfrm>
              <a:off x="73663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albbogen 116">
              <a:extLst>
                <a:ext uri="{FF2B5EF4-FFF2-40B4-BE49-F238E27FC236}">
                  <a16:creationId xmlns:a16="http://schemas.microsoft.com/office/drawing/2014/main" id="{19E2F307-0C9B-4A7A-9F26-05E9200808B0}"/>
                </a:ext>
              </a:extLst>
            </p:cNvPr>
            <p:cNvSpPr/>
            <p:nvPr/>
          </p:nvSpPr>
          <p:spPr>
            <a:xfrm>
              <a:off x="610023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Halbbogen 117">
              <a:extLst>
                <a:ext uri="{FF2B5EF4-FFF2-40B4-BE49-F238E27FC236}">
                  <a16:creationId xmlns:a16="http://schemas.microsoft.com/office/drawing/2014/main" id="{3BD61BBE-1B09-422D-8F84-F96DC83503E3}"/>
                </a:ext>
              </a:extLst>
            </p:cNvPr>
            <p:cNvSpPr/>
            <p:nvPr/>
          </p:nvSpPr>
          <p:spPr>
            <a:xfrm>
              <a:off x="721783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B67FA96A-C5A9-434F-882D-69E5820D5988}"/>
                </a:ext>
              </a:extLst>
            </p:cNvPr>
            <p:cNvSpPr/>
            <p:nvPr/>
          </p:nvSpPr>
          <p:spPr>
            <a:xfrm>
              <a:off x="6720419" y="457306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0E8C618-58D9-42F8-8862-978AA4BF94D7}"/>
                </a:ext>
              </a:extLst>
            </p:cNvPr>
            <p:cNvSpPr/>
            <p:nvPr/>
          </p:nvSpPr>
          <p:spPr>
            <a:xfrm>
              <a:off x="6034619" y="457306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835C58F-C6BE-46F8-BECA-37243A44BB4F}"/>
                </a:ext>
              </a:extLst>
            </p:cNvPr>
            <p:cNvSpPr/>
            <p:nvPr/>
          </p:nvSpPr>
          <p:spPr>
            <a:xfrm>
              <a:off x="7291919" y="433599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FA2116A3-3453-4FB9-B614-E95CABDC6A5F}"/>
                </a:ext>
              </a:extLst>
            </p:cNvPr>
            <p:cNvSpPr/>
            <p:nvPr/>
          </p:nvSpPr>
          <p:spPr>
            <a:xfrm>
              <a:off x="7838019" y="433599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Gleichschenkliges Dreieck 122">
              <a:extLst>
                <a:ext uri="{FF2B5EF4-FFF2-40B4-BE49-F238E27FC236}">
                  <a16:creationId xmlns:a16="http://schemas.microsoft.com/office/drawing/2014/main" id="{8EE5CE31-7989-42B2-99DC-D7F89E81D4BD}"/>
                </a:ext>
              </a:extLst>
            </p:cNvPr>
            <p:cNvSpPr/>
            <p:nvPr/>
          </p:nvSpPr>
          <p:spPr>
            <a:xfrm>
              <a:off x="6969127" y="397509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B3B2C6B-DF14-4089-9956-FEEA6838B394}"/>
                </a:ext>
              </a:extLst>
            </p:cNvPr>
            <p:cNvSpPr/>
            <p:nvPr/>
          </p:nvSpPr>
          <p:spPr>
            <a:xfrm>
              <a:off x="6252636" y="395288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Gleichschenkliges Dreieck 124">
              <a:extLst>
                <a:ext uri="{FF2B5EF4-FFF2-40B4-BE49-F238E27FC236}">
                  <a16:creationId xmlns:a16="http://schemas.microsoft.com/office/drawing/2014/main" id="{9DCE4B76-E8F4-4C83-82F4-2557A96DDAEE}"/>
                </a:ext>
              </a:extLst>
            </p:cNvPr>
            <p:cNvSpPr/>
            <p:nvPr/>
          </p:nvSpPr>
          <p:spPr>
            <a:xfrm rot="16200000">
              <a:off x="5844116" y="416454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71FF51BE-0786-43E2-8E59-A1270BA6CE44}"/>
                </a:ext>
              </a:extLst>
            </p:cNvPr>
            <p:cNvSpPr/>
            <p:nvPr/>
          </p:nvSpPr>
          <p:spPr>
            <a:xfrm>
              <a:off x="6252636" y="434551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D247770C-217E-439D-92CE-9039E63E0645}"/>
                </a:ext>
              </a:extLst>
            </p:cNvPr>
            <p:cNvSpPr/>
            <p:nvPr/>
          </p:nvSpPr>
          <p:spPr>
            <a:xfrm>
              <a:off x="63267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A583BE5-7DCD-4CB8-8F50-CFF8C6357C87}"/>
                </a:ext>
              </a:extLst>
            </p:cNvPr>
            <p:cNvSpPr/>
            <p:nvPr/>
          </p:nvSpPr>
          <p:spPr>
            <a:xfrm>
              <a:off x="74443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A33DC67-4E77-4DF9-8B9F-B4C1FA5E2C5C}"/>
                </a:ext>
              </a:extLst>
            </p:cNvPr>
            <p:cNvSpPr/>
            <p:nvPr/>
          </p:nvSpPr>
          <p:spPr>
            <a:xfrm>
              <a:off x="6161885" y="434975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0455A770-F012-44F5-9D3D-A0E68BF725D4}"/>
              </a:ext>
            </a:extLst>
          </p:cNvPr>
          <p:cNvGrpSpPr/>
          <p:nvPr/>
        </p:nvGrpSpPr>
        <p:grpSpPr>
          <a:xfrm>
            <a:off x="1388534" y="726019"/>
            <a:ext cx="1877484" cy="1610782"/>
            <a:chOff x="1388534" y="726019"/>
            <a:chExt cx="1877484" cy="1610782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F9A28C1-7A4C-4BD3-A3DC-9E98B5010FE3}"/>
                </a:ext>
              </a:extLst>
            </p:cNvPr>
            <p:cNvSpPr/>
            <p:nvPr/>
          </p:nvSpPr>
          <p:spPr>
            <a:xfrm>
              <a:off x="16026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414148D5-CD73-4BEE-9CA1-36BDC0AB3589}"/>
                </a:ext>
              </a:extLst>
            </p:cNvPr>
            <p:cNvSpPr/>
            <p:nvPr/>
          </p:nvSpPr>
          <p:spPr>
            <a:xfrm>
              <a:off x="27202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albbogen 146">
              <a:extLst>
                <a:ext uri="{FF2B5EF4-FFF2-40B4-BE49-F238E27FC236}">
                  <a16:creationId xmlns:a16="http://schemas.microsoft.com/office/drawing/2014/main" id="{FBED7C3D-81CF-4601-8239-0EA0DDB3FF3C}"/>
                </a:ext>
              </a:extLst>
            </p:cNvPr>
            <p:cNvSpPr/>
            <p:nvPr/>
          </p:nvSpPr>
          <p:spPr>
            <a:xfrm>
              <a:off x="14541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bbogen 147">
              <a:extLst>
                <a:ext uri="{FF2B5EF4-FFF2-40B4-BE49-F238E27FC236}">
                  <a16:creationId xmlns:a16="http://schemas.microsoft.com/office/drawing/2014/main" id="{52606D90-B091-41A2-AC0E-BD1D68CBE304}"/>
                </a:ext>
              </a:extLst>
            </p:cNvPr>
            <p:cNvSpPr/>
            <p:nvPr/>
          </p:nvSpPr>
          <p:spPr>
            <a:xfrm>
              <a:off x="25717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1DD38B5-B570-48A0-8ED3-C159EB567244}"/>
                </a:ext>
              </a:extLst>
            </p:cNvPr>
            <p:cNvSpPr/>
            <p:nvPr/>
          </p:nvSpPr>
          <p:spPr>
            <a:xfrm>
              <a:off x="2074334" y="1710267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709CF60-F4D3-419C-9281-A4E22357459D}"/>
                </a:ext>
              </a:extLst>
            </p:cNvPr>
            <p:cNvSpPr/>
            <p:nvPr/>
          </p:nvSpPr>
          <p:spPr>
            <a:xfrm>
              <a:off x="1388534" y="1710267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563F9BDA-8B18-4406-9BE5-319E83D6C2B4}"/>
                </a:ext>
              </a:extLst>
            </p:cNvPr>
            <p:cNvSpPr/>
            <p:nvPr/>
          </p:nvSpPr>
          <p:spPr>
            <a:xfrm>
              <a:off x="2645834" y="1473198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78CA10F1-323A-42D3-B631-1A796E136A7A}"/>
                </a:ext>
              </a:extLst>
            </p:cNvPr>
            <p:cNvSpPr/>
            <p:nvPr/>
          </p:nvSpPr>
          <p:spPr>
            <a:xfrm>
              <a:off x="3191934" y="1473199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Gleichschenkliges Dreieck 152">
              <a:extLst>
                <a:ext uri="{FF2B5EF4-FFF2-40B4-BE49-F238E27FC236}">
                  <a16:creationId xmlns:a16="http://schemas.microsoft.com/office/drawing/2014/main" id="{432F6D22-BE06-474E-9F01-6668F0EA0855}"/>
                </a:ext>
              </a:extLst>
            </p:cNvPr>
            <p:cNvSpPr/>
            <p:nvPr/>
          </p:nvSpPr>
          <p:spPr>
            <a:xfrm>
              <a:off x="2323042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82139361-FFC6-4AFB-9421-2512AC5B9245}"/>
                </a:ext>
              </a:extLst>
            </p:cNvPr>
            <p:cNvSpPr/>
            <p:nvPr/>
          </p:nvSpPr>
          <p:spPr>
            <a:xfrm>
              <a:off x="1606551" y="1090085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Gleichschenkliges Dreieck 154">
              <a:extLst>
                <a:ext uri="{FF2B5EF4-FFF2-40B4-BE49-F238E27FC236}">
                  <a16:creationId xmlns:a16="http://schemas.microsoft.com/office/drawing/2014/main" id="{2F785E87-C5BC-4E1C-B7C7-B9EA413CE85C}"/>
                </a:ext>
              </a:extLst>
            </p:cNvPr>
            <p:cNvSpPr/>
            <p:nvPr/>
          </p:nvSpPr>
          <p:spPr>
            <a:xfrm rot="16200000">
              <a:off x="1198031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E6583467-6650-446A-9008-5D36D4F70320}"/>
                </a:ext>
              </a:extLst>
            </p:cNvPr>
            <p:cNvSpPr/>
            <p:nvPr/>
          </p:nvSpPr>
          <p:spPr>
            <a:xfrm>
              <a:off x="1606551" y="1482722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894EE674-30FC-451E-9FDB-906286933750}"/>
                </a:ext>
              </a:extLst>
            </p:cNvPr>
            <p:cNvSpPr/>
            <p:nvPr/>
          </p:nvSpPr>
          <p:spPr>
            <a:xfrm>
              <a:off x="16806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224BDE8-DF68-4EE2-A41F-92DA9C89D27C}"/>
                </a:ext>
              </a:extLst>
            </p:cNvPr>
            <p:cNvSpPr/>
            <p:nvPr/>
          </p:nvSpPr>
          <p:spPr>
            <a:xfrm>
              <a:off x="27982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24D7CC6-F6F1-4F63-99B0-2A92DD520DB7}"/>
                </a:ext>
              </a:extLst>
            </p:cNvPr>
            <p:cNvSpPr/>
            <p:nvPr/>
          </p:nvSpPr>
          <p:spPr>
            <a:xfrm>
              <a:off x="1515800" y="1486958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Gleichschenkliges Dreieck 159">
              <a:extLst>
                <a:ext uri="{FF2B5EF4-FFF2-40B4-BE49-F238E27FC236}">
                  <a16:creationId xmlns:a16="http://schemas.microsoft.com/office/drawing/2014/main" id="{1CBE5C21-6187-453A-8AC9-50A828573AE9}"/>
                </a:ext>
              </a:extLst>
            </p:cNvPr>
            <p:cNvSpPr/>
            <p:nvPr/>
          </p:nvSpPr>
          <p:spPr>
            <a:xfrm rot="5400000">
              <a:off x="1348314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11E9CD1-8466-4505-8877-1FAA9F0D548B}"/>
              </a:ext>
            </a:extLst>
          </p:cNvPr>
          <p:cNvGrpSpPr/>
          <p:nvPr/>
        </p:nvGrpSpPr>
        <p:grpSpPr>
          <a:xfrm>
            <a:off x="1403080" y="2509336"/>
            <a:ext cx="1877484" cy="1246716"/>
            <a:chOff x="1388534" y="2679710"/>
            <a:chExt cx="1877484" cy="1246716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3FA8824-E1DF-4644-944C-84636A7695E5}"/>
                </a:ext>
              </a:extLst>
            </p:cNvPr>
            <p:cNvSpPr/>
            <p:nvPr/>
          </p:nvSpPr>
          <p:spPr>
            <a:xfrm>
              <a:off x="16026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14621DF-2CFD-41BB-B2B9-0A3D69F9C31A}"/>
                </a:ext>
              </a:extLst>
            </p:cNvPr>
            <p:cNvSpPr/>
            <p:nvPr/>
          </p:nvSpPr>
          <p:spPr>
            <a:xfrm>
              <a:off x="27202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albbogen 191">
              <a:extLst>
                <a:ext uri="{FF2B5EF4-FFF2-40B4-BE49-F238E27FC236}">
                  <a16:creationId xmlns:a16="http://schemas.microsoft.com/office/drawing/2014/main" id="{3D576319-4934-44B3-B235-0DA7D2FB1E9B}"/>
                </a:ext>
              </a:extLst>
            </p:cNvPr>
            <p:cNvSpPr/>
            <p:nvPr/>
          </p:nvSpPr>
          <p:spPr>
            <a:xfrm>
              <a:off x="1454150" y="3198294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Halbbogen 192">
              <a:extLst>
                <a:ext uri="{FF2B5EF4-FFF2-40B4-BE49-F238E27FC236}">
                  <a16:creationId xmlns:a16="http://schemas.microsoft.com/office/drawing/2014/main" id="{E34008F4-47EA-401B-B50E-D0CA91B976BC}"/>
                </a:ext>
              </a:extLst>
            </p:cNvPr>
            <p:cNvSpPr/>
            <p:nvPr/>
          </p:nvSpPr>
          <p:spPr>
            <a:xfrm>
              <a:off x="2571750" y="3198294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355DA7D-A389-418C-81F7-E7F7639C4F9A}"/>
                </a:ext>
              </a:extLst>
            </p:cNvPr>
            <p:cNvSpPr/>
            <p:nvPr/>
          </p:nvSpPr>
          <p:spPr>
            <a:xfrm>
              <a:off x="2074334" y="3299892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DF966BB-F56A-4803-A6FB-743BB943D555}"/>
                </a:ext>
              </a:extLst>
            </p:cNvPr>
            <p:cNvSpPr/>
            <p:nvPr/>
          </p:nvSpPr>
          <p:spPr>
            <a:xfrm>
              <a:off x="1388534" y="3299892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CBDFAA8-021A-4BB2-972A-384D446E4A20}"/>
                </a:ext>
              </a:extLst>
            </p:cNvPr>
            <p:cNvSpPr/>
            <p:nvPr/>
          </p:nvSpPr>
          <p:spPr>
            <a:xfrm>
              <a:off x="2645834" y="3062823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hteck: abgerundete Ecken 196">
              <a:extLst>
                <a:ext uri="{FF2B5EF4-FFF2-40B4-BE49-F238E27FC236}">
                  <a16:creationId xmlns:a16="http://schemas.microsoft.com/office/drawing/2014/main" id="{59EFE0FC-AAA6-410E-AEA8-FD727F397C29}"/>
                </a:ext>
              </a:extLst>
            </p:cNvPr>
            <p:cNvSpPr/>
            <p:nvPr/>
          </p:nvSpPr>
          <p:spPr>
            <a:xfrm>
              <a:off x="3191934" y="3062824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Gleichschenkliges Dreieck 197">
              <a:extLst>
                <a:ext uri="{FF2B5EF4-FFF2-40B4-BE49-F238E27FC236}">
                  <a16:creationId xmlns:a16="http://schemas.microsoft.com/office/drawing/2014/main" id="{8F82E532-325C-4866-83A3-62D1C755CF07}"/>
                </a:ext>
              </a:extLst>
            </p:cNvPr>
            <p:cNvSpPr/>
            <p:nvPr/>
          </p:nvSpPr>
          <p:spPr>
            <a:xfrm>
              <a:off x="2323042" y="2701927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C5006852-1CA1-4A16-B32B-20C1E035CEF9}"/>
                </a:ext>
              </a:extLst>
            </p:cNvPr>
            <p:cNvSpPr/>
            <p:nvPr/>
          </p:nvSpPr>
          <p:spPr>
            <a:xfrm>
              <a:off x="1606551" y="2679710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Gleichschenkliges Dreieck 199">
              <a:extLst>
                <a:ext uri="{FF2B5EF4-FFF2-40B4-BE49-F238E27FC236}">
                  <a16:creationId xmlns:a16="http://schemas.microsoft.com/office/drawing/2014/main" id="{CD0459DB-D7E4-40F2-9E98-9326616DC9FE}"/>
                </a:ext>
              </a:extLst>
            </p:cNvPr>
            <p:cNvSpPr/>
            <p:nvPr/>
          </p:nvSpPr>
          <p:spPr>
            <a:xfrm rot="16200000">
              <a:off x="1198031" y="2891371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8BA50C70-C64D-4912-A7E2-A2817B4E0E44}"/>
                </a:ext>
              </a:extLst>
            </p:cNvPr>
            <p:cNvSpPr/>
            <p:nvPr/>
          </p:nvSpPr>
          <p:spPr>
            <a:xfrm>
              <a:off x="1606551" y="3072347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694DCC75-8FC2-4458-AE45-DBA688920ACE}"/>
                </a:ext>
              </a:extLst>
            </p:cNvPr>
            <p:cNvSpPr/>
            <p:nvPr/>
          </p:nvSpPr>
          <p:spPr>
            <a:xfrm>
              <a:off x="16806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6238DDF6-AFC4-4C77-BFF5-03573AB8715A}"/>
                </a:ext>
              </a:extLst>
            </p:cNvPr>
            <p:cNvSpPr/>
            <p:nvPr/>
          </p:nvSpPr>
          <p:spPr>
            <a:xfrm>
              <a:off x="27982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470A9FB-662A-4197-BEAF-DCD9BFD443A0}"/>
                </a:ext>
              </a:extLst>
            </p:cNvPr>
            <p:cNvSpPr/>
            <p:nvPr/>
          </p:nvSpPr>
          <p:spPr>
            <a:xfrm>
              <a:off x="1515800" y="3076583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822ED162-AEB7-402E-908A-878A96C426D3}"/>
              </a:ext>
            </a:extLst>
          </p:cNvPr>
          <p:cNvGrpSpPr/>
          <p:nvPr/>
        </p:nvGrpSpPr>
        <p:grpSpPr>
          <a:xfrm>
            <a:off x="1403080" y="3962411"/>
            <a:ext cx="1877484" cy="1246716"/>
            <a:chOff x="1388534" y="3982521"/>
            <a:chExt cx="1877484" cy="1246716"/>
          </a:xfrm>
        </p:grpSpPr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C7CF92B1-48DB-4DC1-80D3-D0BF45661935}"/>
                </a:ext>
              </a:extLst>
            </p:cNvPr>
            <p:cNvSpPr/>
            <p:nvPr/>
          </p:nvSpPr>
          <p:spPr>
            <a:xfrm>
              <a:off x="16026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1289502B-9A7E-49A1-AD22-717A434E663B}"/>
                </a:ext>
              </a:extLst>
            </p:cNvPr>
            <p:cNvSpPr/>
            <p:nvPr/>
          </p:nvSpPr>
          <p:spPr>
            <a:xfrm>
              <a:off x="27202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albbogen 207">
              <a:extLst>
                <a:ext uri="{FF2B5EF4-FFF2-40B4-BE49-F238E27FC236}">
                  <a16:creationId xmlns:a16="http://schemas.microsoft.com/office/drawing/2014/main" id="{2EEAF854-E316-4737-A1DD-87FCA70E25DC}"/>
                </a:ext>
              </a:extLst>
            </p:cNvPr>
            <p:cNvSpPr/>
            <p:nvPr/>
          </p:nvSpPr>
          <p:spPr>
            <a:xfrm>
              <a:off x="1454150" y="450110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Halbbogen 208">
              <a:extLst>
                <a:ext uri="{FF2B5EF4-FFF2-40B4-BE49-F238E27FC236}">
                  <a16:creationId xmlns:a16="http://schemas.microsoft.com/office/drawing/2014/main" id="{FA3A38BF-0C4F-481C-B106-53B026F52692}"/>
                </a:ext>
              </a:extLst>
            </p:cNvPr>
            <p:cNvSpPr/>
            <p:nvPr/>
          </p:nvSpPr>
          <p:spPr>
            <a:xfrm>
              <a:off x="2571750" y="450110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29153807-88D9-4C76-915E-87DA6EBA78E5}"/>
                </a:ext>
              </a:extLst>
            </p:cNvPr>
            <p:cNvSpPr/>
            <p:nvPr/>
          </p:nvSpPr>
          <p:spPr>
            <a:xfrm>
              <a:off x="2074334" y="4602703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C53D29C-7854-4A9B-97A4-AEF4C639E385}"/>
                </a:ext>
              </a:extLst>
            </p:cNvPr>
            <p:cNvSpPr/>
            <p:nvPr/>
          </p:nvSpPr>
          <p:spPr>
            <a:xfrm>
              <a:off x="1388534" y="4602703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0DB66A5-A2DC-43C6-B714-D923647DA807}"/>
                </a:ext>
              </a:extLst>
            </p:cNvPr>
            <p:cNvSpPr/>
            <p:nvPr/>
          </p:nvSpPr>
          <p:spPr>
            <a:xfrm>
              <a:off x="2645834" y="4365634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212">
              <a:extLst>
                <a:ext uri="{FF2B5EF4-FFF2-40B4-BE49-F238E27FC236}">
                  <a16:creationId xmlns:a16="http://schemas.microsoft.com/office/drawing/2014/main" id="{6410C45C-92F7-4A2D-A5B0-80EEC02C4C26}"/>
                </a:ext>
              </a:extLst>
            </p:cNvPr>
            <p:cNvSpPr/>
            <p:nvPr/>
          </p:nvSpPr>
          <p:spPr>
            <a:xfrm>
              <a:off x="3191934" y="4365635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Gleichschenkliges Dreieck 213">
              <a:extLst>
                <a:ext uri="{FF2B5EF4-FFF2-40B4-BE49-F238E27FC236}">
                  <a16:creationId xmlns:a16="http://schemas.microsoft.com/office/drawing/2014/main" id="{01F811D1-B7BD-42AD-BD05-3F7E2311FBEB}"/>
                </a:ext>
              </a:extLst>
            </p:cNvPr>
            <p:cNvSpPr/>
            <p:nvPr/>
          </p:nvSpPr>
          <p:spPr>
            <a:xfrm>
              <a:off x="2323042" y="400473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28383BEC-1778-4B2C-904E-9C6C53A04780}"/>
                </a:ext>
              </a:extLst>
            </p:cNvPr>
            <p:cNvSpPr/>
            <p:nvPr/>
          </p:nvSpPr>
          <p:spPr>
            <a:xfrm>
              <a:off x="1606551" y="3982521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Gleichschenkliges Dreieck 215">
              <a:extLst>
                <a:ext uri="{FF2B5EF4-FFF2-40B4-BE49-F238E27FC236}">
                  <a16:creationId xmlns:a16="http://schemas.microsoft.com/office/drawing/2014/main" id="{EBDE37C3-400D-420D-BBCC-10F8E71BC503}"/>
                </a:ext>
              </a:extLst>
            </p:cNvPr>
            <p:cNvSpPr/>
            <p:nvPr/>
          </p:nvSpPr>
          <p:spPr>
            <a:xfrm rot="16200000">
              <a:off x="1198031" y="419418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81BD1AEC-1ABC-4340-B35D-A975A64EC25E}"/>
                </a:ext>
              </a:extLst>
            </p:cNvPr>
            <p:cNvSpPr/>
            <p:nvPr/>
          </p:nvSpPr>
          <p:spPr>
            <a:xfrm>
              <a:off x="1606551" y="4375158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C7E2C9E9-81D0-4A6F-958C-15184A2EFB0E}"/>
                </a:ext>
              </a:extLst>
            </p:cNvPr>
            <p:cNvSpPr/>
            <p:nvPr/>
          </p:nvSpPr>
          <p:spPr>
            <a:xfrm>
              <a:off x="16806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7BD39DBA-025B-44E0-833D-93E7EC283CF8}"/>
                </a:ext>
              </a:extLst>
            </p:cNvPr>
            <p:cNvSpPr/>
            <p:nvPr/>
          </p:nvSpPr>
          <p:spPr>
            <a:xfrm>
              <a:off x="27982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62B71A9B-A76B-44E0-8263-40958DFD1395}"/>
                </a:ext>
              </a:extLst>
            </p:cNvPr>
            <p:cNvSpPr/>
            <p:nvPr/>
          </p:nvSpPr>
          <p:spPr>
            <a:xfrm>
              <a:off x="1515800" y="4379394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A323F324-8DB8-47FB-B423-337DD58B1B8B}"/>
              </a:ext>
            </a:extLst>
          </p:cNvPr>
          <p:cNvSpPr/>
          <p:nvPr/>
        </p:nvSpPr>
        <p:spPr>
          <a:xfrm>
            <a:off x="6898263" y="211667"/>
            <a:ext cx="2970695" cy="541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FB9DEECC-D5B3-47C6-8BE7-AC331B3ECE95}"/>
              </a:ext>
            </a:extLst>
          </p:cNvPr>
          <p:cNvSpPr/>
          <p:nvPr/>
        </p:nvSpPr>
        <p:spPr>
          <a:xfrm>
            <a:off x="1058333" y="528091"/>
            <a:ext cx="8685741" cy="3125278"/>
          </a:xfrm>
          <a:prstGeom prst="rect">
            <a:avLst/>
          </a:prstGeom>
          <a:noFill/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7022869D-1C4F-4112-9D82-03B06CFCD86C}"/>
              </a:ext>
            </a:extLst>
          </p:cNvPr>
          <p:cNvSpPr/>
          <p:nvPr/>
        </p:nvSpPr>
        <p:spPr>
          <a:xfrm>
            <a:off x="1191018" y="2336801"/>
            <a:ext cx="2335345" cy="1448864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8D9DC41F-79E4-40FF-A068-09E3A2C99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32" y="560583"/>
            <a:ext cx="9595936" cy="57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3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5FB3F87-425F-4FAF-BB40-6A6700136303}"/>
              </a:ext>
            </a:extLst>
          </p:cNvPr>
          <p:cNvSpPr/>
          <p:nvPr/>
        </p:nvSpPr>
        <p:spPr>
          <a:xfrm>
            <a:off x="194733" y="1351621"/>
            <a:ext cx="11819467" cy="543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54" y="66825"/>
            <a:ext cx="10515600" cy="480757"/>
          </a:xfrm>
        </p:spPr>
        <p:txBody>
          <a:bodyPr>
            <a:normAutofit fontScale="90000"/>
          </a:bodyPr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Publikationsbias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Wissenschaftliches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Interessante Befunde werden publiziert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Replikations-fehlschläge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P-Hacking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3073205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5146571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78209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Repositorien für Daten (OSF, </a:t>
            </a:r>
            <a:r>
              <a:rPr lang="de-DE" sz="1400" dirty="0" err="1"/>
              <a:t>Researchbox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DFG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5DFCBFC-A052-443D-B478-66927A93B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9" y="703852"/>
            <a:ext cx="1183336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44E53FF9-478A-42D2-9448-671ACA75D73C}"/>
              </a:ext>
            </a:extLst>
          </p:cNvPr>
          <p:cNvSpPr/>
          <p:nvPr/>
        </p:nvSpPr>
        <p:spPr>
          <a:xfrm>
            <a:off x="93133" y="1295400"/>
            <a:ext cx="11980334" cy="55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2639164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8"/>
            <a:ext cx="10515600" cy="1325563"/>
          </a:xfrm>
        </p:spPr>
        <p:txBody>
          <a:bodyPr/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Publication</a:t>
            </a:r>
            <a:r>
              <a:rPr lang="de-DE" dirty="0"/>
              <a:t> 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Scientific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2644556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Drive </a:t>
            </a:r>
            <a:r>
              <a:rPr lang="de-DE" dirty="0" err="1"/>
              <a:t>for</a:t>
            </a:r>
            <a:r>
              <a:rPr lang="de-DE" dirty="0"/>
              <a:t> Innovation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Replication </a:t>
            </a:r>
            <a:r>
              <a:rPr lang="de-DE" dirty="0" err="1">
                <a:solidFill>
                  <a:schemeClr val="bg1"/>
                </a:solidFill>
              </a:rPr>
              <a:t>Failures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</p:cNvCxnSpPr>
          <p:nvPr/>
        </p:nvCxnSpPr>
        <p:spPr>
          <a:xfrm>
            <a:off x="4863699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</a:t>
            </a:r>
            <a:r>
              <a:rPr lang="de-DE" sz="1400" dirty="0" err="1"/>
              <a:t>analytical</a:t>
            </a:r>
            <a:r>
              <a:rPr lang="de-DE" sz="1400" dirty="0"/>
              <a:t> </a:t>
            </a:r>
            <a:r>
              <a:rPr lang="de-DE" sz="1400" dirty="0" err="1"/>
              <a:t>bias</a:t>
            </a:r>
            <a:r>
              <a:rPr lang="de-DE" sz="1400" dirty="0"/>
              <a:t> </a:t>
            </a:r>
            <a:r>
              <a:rPr lang="de-DE" sz="1400" dirty="0" err="1"/>
              <a:t>correction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Researchers-</a:t>
            </a:r>
            <a:r>
              <a:rPr lang="de-DE" sz="1400" dirty="0" err="1"/>
              <a:t>led</a:t>
            </a:r>
            <a:r>
              <a:rPr lang="de-DE" sz="1400" dirty="0"/>
              <a:t> </a:t>
            </a:r>
            <a:r>
              <a:rPr lang="de-DE" sz="1400" dirty="0" err="1"/>
              <a:t>diamond</a:t>
            </a:r>
            <a:r>
              <a:rPr lang="de-DE" sz="1400" dirty="0"/>
              <a:t> Open Access Journals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2833162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2833162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326587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Databases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Permanent </a:t>
            </a:r>
            <a:r>
              <a:rPr lang="en-US" sz="1400" dirty="0" err="1"/>
              <a:t>PostDoc</a:t>
            </a:r>
            <a:r>
              <a:rPr lang="en-US" sz="1400" dirty="0"/>
              <a:t> Positions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843650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Legal </a:t>
            </a:r>
            <a:r>
              <a:rPr lang="de-DE" sz="1400" dirty="0" err="1"/>
              <a:t>reforms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2833162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489603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Large </a:t>
            </a:r>
            <a:r>
              <a:rPr lang="de-DE" sz="1400" dirty="0" err="1"/>
              <a:t>scale</a:t>
            </a:r>
            <a:r>
              <a:rPr lang="de-DE" sz="1400" dirty="0"/>
              <a:t> </a:t>
            </a:r>
            <a:r>
              <a:rPr lang="de-DE" sz="1400" dirty="0" err="1"/>
              <a:t>replication</a:t>
            </a:r>
            <a:r>
              <a:rPr lang="de-DE" sz="1400" dirty="0"/>
              <a:t> </a:t>
            </a:r>
            <a:r>
              <a:rPr lang="de-DE" sz="1400" dirty="0" err="1"/>
              <a:t>projects</a:t>
            </a:r>
            <a:r>
              <a:rPr lang="de-DE" sz="1400" dirty="0"/>
              <a:t>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265666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Methods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Education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careers</a:t>
            </a:r>
            <a:r>
              <a:rPr lang="de-DE" sz="1400" dirty="0"/>
              <a:t> in </a:t>
            </a:r>
            <a:r>
              <a:rPr lang="de-DE" sz="1400" dirty="0" err="1"/>
              <a:t>academia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2833162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Quality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Quantity</a:t>
            </a:r>
            <a:r>
              <a:rPr lang="de-DE" sz="1400" dirty="0"/>
              <a:t> (e.g., max. 5 </a:t>
            </a:r>
            <a:r>
              <a:rPr lang="de-DE" sz="1400" dirty="0" err="1"/>
              <a:t>publications</a:t>
            </a:r>
            <a:r>
              <a:rPr lang="de-DE" sz="1400" dirty="0"/>
              <a:t> in </a:t>
            </a:r>
            <a:r>
              <a:rPr lang="de-DE" sz="1400" dirty="0" err="1"/>
              <a:t>applications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29CD403-3775-447E-914D-AF6D4F7C0990}"/>
              </a:ext>
            </a:extLst>
          </p:cNvPr>
          <p:cNvSpPr/>
          <p:nvPr/>
        </p:nvSpPr>
        <p:spPr>
          <a:xfrm>
            <a:off x="4982909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EE6D69E-C60D-4661-9DC1-4F3A589E3748}"/>
              </a:ext>
            </a:extLst>
          </p:cNvPr>
          <p:cNvSpPr/>
          <p:nvPr/>
        </p:nvSpPr>
        <p:spPr>
          <a:xfrm>
            <a:off x="4985605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Questionable</a:t>
            </a:r>
            <a:r>
              <a:rPr lang="de-DE" dirty="0"/>
              <a:t> Research Practices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17E2682-7919-4BD4-9324-28338E627F5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197012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95ABDA5-C11A-4AD5-A232-CCA3541E5CEC}"/>
              </a:ext>
            </a:extLst>
          </p:cNvPr>
          <p:cNvSpPr txBox="1"/>
          <p:nvPr/>
        </p:nvSpPr>
        <p:spPr>
          <a:xfrm>
            <a:off x="5424190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590CFDE-BB75-44BB-81FA-6BF4AC8FD745}"/>
              </a:ext>
            </a:extLst>
          </p:cNvPr>
          <p:cNvSpPr txBox="1"/>
          <p:nvPr/>
        </p:nvSpPr>
        <p:spPr>
          <a:xfrm>
            <a:off x="5184150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Preregistration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BA2754D-7A1C-4887-91B5-3897E9C4968C}"/>
              </a:ext>
            </a:extLst>
          </p:cNvPr>
          <p:cNvSpPr txBox="1"/>
          <p:nvPr/>
        </p:nvSpPr>
        <p:spPr>
          <a:xfrm>
            <a:off x="5184150" y="578209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  <a:r>
              <a:rPr lang="de-DE" sz="1400" dirty="0" err="1"/>
              <a:t>repositories</a:t>
            </a:r>
            <a:r>
              <a:rPr lang="de-DE" sz="1400" dirty="0"/>
              <a:t> (re3data.org)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248B977-E53A-4529-9534-A520F35E463D}"/>
              </a:ext>
            </a:extLst>
          </p:cNvPr>
          <p:cNvSpPr txBox="1"/>
          <p:nvPr/>
        </p:nvSpPr>
        <p:spPr>
          <a:xfrm>
            <a:off x="5184150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7F58CC1-860B-4851-A93B-D031D2F915C2}"/>
              </a:ext>
            </a:extLst>
          </p:cNvPr>
          <p:cNvSpPr txBox="1"/>
          <p:nvPr/>
        </p:nvSpPr>
        <p:spPr>
          <a:xfrm>
            <a:off x="5184150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E2DD98D-8296-4959-A059-5734C12ACE1F}"/>
              </a:ext>
            </a:extLst>
          </p:cNvPr>
          <p:cNvSpPr txBox="1"/>
          <p:nvPr/>
        </p:nvSpPr>
        <p:spPr>
          <a:xfrm>
            <a:off x="7325256" y="4294078"/>
            <a:ext cx="21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Mega-Datasets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D1B5257-59E7-4AEB-A132-FD546032711F}"/>
              </a:ext>
            </a:extLst>
          </p:cNvPr>
          <p:cNvSpPr txBox="1"/>
          <p:nvPr/>
        </p:nvSpPr>
        <p:spPr>
          <a:xfrm>
            <a:off x="9917305" y="4090517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Journals (e.g., </a:t>
            </a:r>
            <a:r>
              <a:rPr lang="de-DE" sz="1400" dirty="0" err="1"/>
              <a:t>JCRe</a:t>
            </a:r>
            <a:r>
              <a:rPr lang="de-DE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63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7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Veröffentlichte Literatur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Replizierbarkeits-einschätzung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2902185" y="3148143"/>
            <a:ext cx="1625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Prüfung der Reproduzierbarkeit (z.B. Statcheck.io)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255517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24094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 von Studien inkl. Analyseskripten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514428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576277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395429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Nutzen Open Source Software (z.B. R)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247183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4614855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078396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Projektförderung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320536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392070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477512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5</a:t>
            </a:fld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1C844F-0B52-5C5A-BFE2-90F21D553267}"/>
              </a:ext>
            </a:extLst>
          </p:cNvPr>
          <p:cNvSpPr txBox="1"/>
          <p:nvPr/>
        </p:nvSpPr>
        <p:spPr>
          <a:xfrm>
            <a:off x="520656" y="4800623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Tiefergehende Kriterien für leistungsorientierte Mittelvergabe</a:t>
            </a:r>
            <a:endParaRPr lang="en-US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9EE4E3-82EF-1551-DF56-99801A0C15A3}"/>
              </a:ext>
            </a:extLst>
          </p:cNvPr>
          <p:cNvSpPr txBox="1"/>
          <p:nvPr/>
        </p:nvSpPr>
        <p:spPr>
          <a:xfrm>
            <a:off x="5146571" y="388261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Diamond Open Access</a:t>
            </a:r>
            <a:endParaRPr lang="en-US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9B5EBF3-5CD2-2609-EA29-041F6C7BA415}"/>
              </a:ext>
            </a:extLst>
          </p:cNvPr>
          <p:cNvSpPr txBox="1"/>
          <p:nvPr/>
        </p:nvSpPr>
        <p:spPr>
          <a:xfrm>
            <a:off x="5146571" y="252300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Implementation von TOP-Guidelines</a:t>
            </a:r>
            <a:endParaRPr lang="en-US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05FBA0-0216-C487-36EB-8F78C8352A23}"/>
              </a:ext>
            </a:extLst>
          </p:cNvPr>
          <p:cNvSpPr txBox="1"/>
          <p:nvPr/>
        </p:nvSpPr>
        <p:spPr>
          <a:xfrm>
            <a:off x="7325256" y="3237273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Kommentierung (z.B. über PubPeer)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56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6002590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Präregistrierung von Studien inkl. Analyseskripten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Prüfung der Reproduzierbarkeit (z.B. Statcheck.io)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Nutzen Open Source Software (z.B. R)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Eintragung von Ergebnissen in CAMAs oder Replikationendatenbanken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Adversarial</a:t>
            </a:r>
            <a:r>
              <a:rPr lang="de-DE" sz="1400" dirty="0"/>
              <a:t> </a:t>
            </a:r>
            <a:r>
              <a:rPr lang="de-DE" sz="1400" dirty="0" err="1"/>
              <a:t>Collaborations</a:t>
            </a:r>
            <a:endParaRPr lang="en-US" sz="14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307786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Implementation von TOP-Guidelines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Teilnahme am Programm </a:t>
            </a:r>
            <a:r>
              <a:rPr lang="de-DE" sz="1400" i="1" dirty="0"/>
              <a:t>Peer-Community-In Registered Reports</a:t>
            </a: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Veröffentlichen von 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Alternative Begutachtungs-verfahren (z.B. </a:t>
            </a:r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review, Open Peer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Diamond Open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Forderung von Bias-Korrektur bei Meta-Analysen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Replikationen</a:t>
            </a:r>
            <a:endParaRPr lang="en-US" sz="14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153144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Junior-Professuren / Tenure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Mindestsätze für wiss. MA Stellen bei Projektförderung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Nur noch 5 wichtigste Publikationen bei Bewerbungen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Tiefergehende Kriterien für leistungsorientierte Mittelvergabe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Reform des Wissenschafts-Zeitgesetzes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153144" y="142884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 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6007982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3080563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 (Editors)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6</a:t>
            </a:fld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8FB6C9-37E1-C886-2B9C-3F36680AB1D5}"/>
              </a:ext>
            </a:extLst>
          </p:cNvPr>
          <p:cNvSpPr/>
          <p:nvPr/>
        </p:nvSpPr>
        <p:spPr>
          <a:xfrm>
            <a:off x="892461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Auseinandersetzen mit der Open Science Bewegung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Hinterfragen der gelehrten Inhalte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Einforderung wissenschaftlicher Mindeststandards von Lehrenden und Professor*innen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Durchführung von Replikationen und Meta-Analysen im Rahmen von Abschlussarbeiten oder </a:t>
            </a:r>
            <a:r>
              <a:rPr lang="de-DE" sz="1400" dirty="0" err="1"/>
              <a:t>Empiriepraktika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BA08B7D-1F2B-B729-201F-28278025886C}"/>
              </a:ext>
            </a:extLst>
          </p:cNvPr>
          <p:cNvSpPr/>
          <p:nvPr/>
        </p:nvSpPr>
        <p:spPr>
          <a:xfrm>
            <a:off x="8930009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Studierende</a:t>
            </a:r>
          </a:p>
        </p:txBody>
      </p:sp>
    </p:spTree>
    <p:extLst>
      <p:ext uri="{BB962C8B-B14F-4D97-AF65-F5344CB8AC3E}">
        <p14:creationId xmlns:p14="http://schemas.microsoft.com/office/powerpoint/2010/main" val="3618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F2417-18A1-CC48-BF89-797AC653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kriege ich die Ergebnisse, die ich haben möchte?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7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F4AAF1-E435-4937-B56A-E1C923DE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1" y="926375"/>
            <a:ext cx="12016257" cy="5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3C628A-B01F-776C-B74E-8DCE09EB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00" y="-1"/>
            <a:ext cx="8068372" cy="683991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A4AED6-D7BF-24B3-8F5A-DD59ADC3AD11}"/>
              </a:ext>
            </a:extLst>
          </p:cNvPr>
          <p:cNvSpPr txBox="1"/>
          <p:nvPr/>
        </p:nvSpPr>
        <p:spPr>
          <a:xfrm>
            <a:off x="6094446" y="64398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https://metaanalyses.shinyapps.io/replicationdatabase</a:t>
            </a:r>
            <a:r>
              <a:rPr lang="en-US" dirty="0"/>
              <a:t>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609CBDD-7AAC-E0E7-EA2B-5FBBD77F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4697"/>
            <a:ext cx="2743200" cy="365125"/>
          </a:xfrm>
        </p:spPr>
        <p:txBody>
          <a:bodyPr/>
          <a:lstStyle/>
          <a:p>
            <a:fld id="{674BB171-FB21-4E89-A54F-691082BB06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7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C0C2E80-5DEA-4AAF-84BE-DB8A6575F525}"/>
              </a:ext>
            </a:extLst>
          </p:cNvPr>
          <p:cNvSpPr/>
          <p:nvPr/>
        </p:nvSpPr>
        <p:spPr>
          <a:xfrm>
            <a:off x="3478757" y="1236133"/>
            <a:ext cx="1956843" cy="990600"/>
          </a:xfrm>
          <a:custGeom>
            <a:avLst/>
            <a:gdLst>
              <a:gd name="connsiteX0" fmla="*/ 1465777 w 1956843"/>
              <a:gd name="connsiteY0" fmla="*/ 990600 h 990600"/>
              <a:gd name="connsiteX1" fmla="*/ 1465777 w 1956843"/>
              <a:gd name="connsiteY1" fmla="*/ 990600 h 990600"/>
              <a:gd name="connsiteX2" fmla="*/ 1355710 w 1956843"/>
              <a:gd name="connsiteY2" fmla="*/ 948267 h 990600"/>
              <a:gd name="connsiteX3" fmla="*/ 1287977 w 1956843"/>
              <a:gd name="connsiteY3" fmla="*/ 897467 h 990600"/>
              <a:gd name="connsiteX4" fmla="*/ 1245643 w 1956843"/>
              <a:gd name="connsiteY4" fmla="*/ 889000 h 990600"/>
              <a:gd name="connsiteX5" fmla="*/ 1152510 w 1956843"/>
              <a:gd name="connsiteY5" fmla="*/ 829734 h 990600"/>
              <a:gd name="connsiteX6" fmla="*/ 1076310 w 1956843"/>
              <a:gd name="connsiteY6" fmla="*/ 778934 h 990600"/>
              <a:gd name="connsiteX7" fmla="*/ 1042443 w 1956843"/>
              <a:gd name="connsiteY7" fmla="*/ 762000 h 990600"/>
              <a:gd name="connsiteX8" fmla="*/ 966243 w 1956843"/>
              <a:gd name="connsiteY8" fmla="*/ 719667 h 990600"/>
              <a:gd name="connsiteX9" fmla="*/ 923910 w 1956843"/>
              <a:gd name="connsiteY9" fmla="*/ 694267 h 990600"/>
              <a:gd name="connsiteX10" fmla="*/ 890043 w 1956843"/>
              <a:gd name="connsiteY10" fmla="*/ 668867 h 990600"/>
              <a:gd name="connsiteX11" fmla="*/ 864643 w 1956843"/>
              <a:gd name="connsiteY11" fmla="*/ 660400 h 990600"/>
              <a:gd name="connsiteX12" fmla="*/ 805377 w 1956843"/>
              <a:gd name="connsiteY12" fmla="*/ 618067 h 990600"/>
              <a:gd name="connsiteX13" fmla="*/ 779977 w 1956843"/>
              <a:gd name="connsiteY13" fmla="*/ 601134 h 990600"/>
              <a:gd name="connsiteX14" fmla="*/ 763043 w 1956843"/>
              <a:gd name="connsiteY14" fmla="*/ 584200 h 990600"/>
              <a:gd name="connsiteX15" fmla="*/ 729177 w 1956843"/>
              <a:gd name="connsiteY15" fmla="*/ 567267 h 990600"/>
              <a:gd name="connsiteX16" fmla="*/ 695310 w 1956843"/>
              <a:gd name="connsiteY16" fmla="*/ 533400 h 990600"/>
              <a:gd name="connsiteX17" fmla="*/ 652977 w 1956843"/>
              <a:gd name="connsiteY17" fmla="*/ 508000 h 990600"/>
              <a:gd name="connsiteX18" fmla="*/ 610643 w 1956843"/>
              <a:gd name="connsiteY18" fmla="*/ 474134 h 990600"/>
              <a:gd name="connsiteX19" fmla="*/ 576777 w 1956843"/>
              <a:gd name="connsiteY19" fmla="*/ 457200 h 990600"/>
              <a:gd name="connsiteX20" fmla="*/ 500577 w 1956843"/>
              <a:gd name="connsiteY20" fmla="*/ 397934 h 990600"/>
              <a:gd name="connsiteX21" fmla="*/ 475177 w 1956843"/>
              <a:gd name="connsiteY21" fmla="*/ 372534 h 990600"/>
              <a:gd name="connsiteX22" fmla="*/ 432843 w 1956843"/>
              <a:gd name="connsiteY22" fmla="*/ 347134 h 990600"/>
              <a:gd name="connsiteX23" fmla="*/ 398977 w 1956843"/>
              <a:gd name="connsiteY23" fmla="*/ 330200 h 990600"/>
              <a:gd name="connsiteX24" fmla="*/ 373577 w 1956843"/>
              <a:gd name="connsiteY24" fmla="*/ 304800 h 990600"/>
              <a:gd name="connsiteX25" fmla="*/ 348177 w 1956843"/>
              <a:gd name="connsiteY25" fmla="*/ 287867 h 990600"/>
              <a:gd name="connsiteX26" fmla="*/ 331243 w 1956843"/>
              <a:gd name="connsiteY26" fmla="*/ 270934 h 990600"/>
              <a:gd name="connsiteX27" fmla="*/ 305843 w 1956843"/>
              <a:gd name="connsiteY27" fmla="*/ 262467 h 990600"/>
              <a:gd name="connsiteX28" fmla="*/ 263510 w 1956843"/>
              <a:gd name="connsiteY28" fmla="*/ 228600 h 990600"/>
              <a:gd name="connsiteX29" fmla="*/ 212710 w 1956843"/>
              <a:gd name="connsiteY29" fmla="*/ 194734 h 990600"/>
              <a:gd name="connsiteX30" fmla="*/ 161910 w 1956843"/>
              <a:gd name="connsiteY30" fmla="*/ 127000 h 990600"/>
              <a:gd name="connsiteX31" fmla="*/ 128043 w 1956843"/>
              <a:gd name="connsiteY31" fmla="*/ 110067 h 990600"/>
              <a:gd name="connsiteX32" fmla="*/ 77243 w 1956843"/>
              <a:gd name="connsiteY32" fmla="*/ 59267 h 990600"/>
              <a:gd name="connsiteX33" fmla="*/ 51843 w 1956843"/>
              <a:gd name="connsiteY33" fmla="*/ 33867 h 990600"/>
              <a:gd name="connsiteX34" fmla="*/ 26443 w 1956843"/>
              <a:gd name="connsiteY34" fmla="*/ 16934 h 990600"/>
              <a:gd name="connsiteX35" fmla="*/ 1043 w 1956843"/>
              <a:gd name="connsiteY35" fmla="*/ 8467 h 990600"/>
              <a:gd name="connsiteX36" fmla="*/ 1043 w 1956843"/>
              <a:gd name="connsiteY36" fmla="*/ 0 h 990600"/>
              <a:gd name="connsiteX37" fmla="*/ 1043 w 1956843"/>
              <a:gd name="connsiteY37" fmla="*/ 0 h 990600"/>
              <a:gd name="connsiteX38" fmla="*/ 238110 w 1956843"/>
              <a:gd name="connsiteY38" fmla="*/ 16934 h 990600"/>
              <a:gd name="connsiteX39" fmla="*/ 365110 w 1956843"/>
              <a:gd name="connsiteY39" fmla="*/ 42334 h 990600"/>
              <a:gd name="connsiteX40" fmla="*/ 644510 w 1956843"/>
              <a:gd name="connsiteY40" fmla="*/ 42334 h 990600"/>
              <a:gd name="connsiteX41" fmla="*/ 652977 w 1956843"/>
              <a:gd name="connsiteY41" fmla="*/ 42334 h 990600"/>
              <a:gd name="connsiteX42" fmla="*/ 754577 w 1956843"/>
              <a:gd name="connsiteY42" fmla="*/ 76200 h 990600"/>
              <a:gd name="connsiteX43" fmla="*/ 847710 w 1956843"/>
              <a:gd name="connsiteY43" fmla="*/ 143934 h 990600"/>
              <a:gd name="connsiteX44" fmla="*/ 991643 w 1956843"/>
              <a:gd name="connsiteY44" fmla="*/ 245534 h 990600"/>
              <a:gd name="connsiteX45" fmla="*/ 1076310 w 1956843"/>
              <a:gd name="connsiteY45" fmla="*/ 296334 h 990600"/>
              <a:gd name="connsiteX46" fmla="*/ 1228710 w 1956843"/>
              <a:gd name="connsiteY46" fmla="*/ 423334 h 990600"/>
              <a:gd name="connsiteX47" fmla="*/ 1330310 w 1956843"/>
              <a:gd name="connsiteY47" fmla="*/ 508000 h 990600"/>
              <a:gd name="connsiteX48" fmla="*/ 1516577 w 1956843"/>
              <a:gd name="connsiteY48" fmla="*/ 651934 h 990600"/>
              <a:gd name="connsiteX49" fmla="*/ 1592777 w 1956843"/>
              <a:gd name="connsiteY49" fmla="*/ 711200 h 990600"/>
              <a:gd name="connsiteX50" fmla="*/ 1694377 w 1956843"/>
              <a:gd name="connsiteY50" fmla="*/ 753534 h 990600"/>
              <a:gd name="connsiteX51" fmla="*/ 1812910 w 1956843"/>
              <a:gd name="connsiteY51" fmla="*/ 795867 h 990600"/>
              <a:gd name="connsiteX52" fmla="*/ 1914510 w 1956843"/>
              <a:gd name="connsiteY52" fmla="*/ 838200 h 990600"/>
              <a:gd name="connsiteX53" fmla="*/ 1956843 w 1956843"/>
              <a:gd name="connsiteY53" fmla="*/ 846667 h 990600"/>
              <a:gd name="connsiteX54" fmla="*/ 1465777 w 1956843"/>
              <a:gd name="connsiteY54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956843" h="990600">
                <a:moveTo>
                  <a:pt x="1465777" y="990600"/>
                </a:moveTo>
                <a:lnTo>
                  <a:pt x="1465777" y="990600"/>
                </a:lnTo>
                <a:cubicBezTo>
                  <a:pt x="1429088" y="976489"/>
                  <a:pt x="1391723" y="964023"/>
                  <a:pt x="1355710" y="948267"/>
                </a:cubicBezTo>
                <a:cubicBezTo>
                  <a:pt x="1327634" y="935984"/>
                  <a:pt x="1316305" y="911631"/>
                  <a:pt x="1287977" y="897467"/>
                </a:cubicBezTo>
                <a:cubicBezTo>
                  <a:pt x="1275106" y="891031"/>
                  <a:pt x="1259754" y="891822"/>
                  <a:pt x="1245643" y="889000"/>
                </a:cubicBezTo>
                <a:cubicBezTo>
                  <a:pt x="1156567" y="817740"/>
                  <a:pt x="1252956" y="890002"/>
                  <a:pt x="1152510" y="829734"/>
                </a:cubicBezTo>
                <a:cubicBezTo>
                  <a:pt x="1126333" y="814028"/>
                  <a:pt x="1103614" y="792586"/>
                  <a:pt x="1076310" y="778934"/>
                </a:cubicBezTo>
                <a:cubicBezTo>
                  <a:pt x="1065021" y="773289"/>
                  <a:pt x="1052945" y="769001"/>
                  <a:pt x="1042443" y="762000"/>
                </a:cubicBezTo>
                <a:cubicBezTo>
                  <a:pt x="974570" y="716751"/>
                  <a:pt x="1028236" y="735166"/>
                  <a:pt x="966243" y="719667"/>
                </a:cubicBezTo>
                <a:cubicBezTo>
                  <a:pt x="952132" y="711200"/>
                  <a:pt x="937602" y="703395"/>
                  <a:pt x="923910" y="694267"/>
                </a:cubicBezTo>
                <a:cubicBezTo>
                  <a:pt x="912169" y="686440"/>
                  <a:pt x="902295" y="675868"/>
                  <a:pt x="890043" y="668867"/>
                </a:cubicBezTo>
                <a:cubicBezTo>
                  <a:pt x="882294" y="664439"/>
                  <a:pt x="872625" y="664391"/>
                  <a:pt x="864643" y="660400"/>
                </a:cubicBezTo>
                <a:cubicBezTo>
                  <a:pt x="851337" y="653747"/>
                  <a:pt x="814331" y="624463"/>
                  <a:pt x="805377" y="618067"/>
                </a:cubicBezTo>
                <a:cubicBezTo>
                  <a:pt x="797097" y="612153"/>
                  <a:pt x="787923" y="607491"/>
                  <a:pt x="779977" y="601134"/>
                </a:cubicBezTo>
                <a:cubicBezTo>
                  <a:pt x="773743" y="596147"/>
                  <a:pt x="769685" y="588628"/>
                  <a:pt x="763043" y="584200"/>
                </a:cubicBezTo>
                <a:cubicBezTo>
                  <a:pt x="752542" y="577199"/>
                  <a:pt x="739274" y="574840"/>
                  <a:pt x="729177" y="567267"/>
                </a:cubicBezTo>
                <a:cubicBezTo>
                  <a:pt x="716405" y="557688"/>
                  <a:pt x="709000" y="541614"/>
                  <a:pt x="695310" y="533400"/>
                </a:cubicBezTo>
                <a:cubicBezTo>
                  <a:pt x="681199" y="524933"/>
                  <a:pt x="666368" y="517565"/>
                  <a:pt x="652977" y="508000"/>
                </a:cubicBezTo>
                <a:cubicBezTo>
                  <a:pt x="597345" y="468264"/>
                  <a:pt x="682842" y="515391"/>
                  <a:pt x="610643" y="474134"/>
                </a:cubicBezTo>
                <a:cubicBezTo>
                  <a:pt x="599685" y="467872"/>
                  <a:pt x="586632" y="465085"/>
                  <a:pt x="576777" y="457200"/>
                </a:cubicBezTo>
                <a:cubicBezTo>
                  <a:pt x="495194" y="391933"/>
                  <a:pt x="557816" y="417012"/>
                  <a:pt x="500577" y="397934"/>
                </a:cubicBezTo>
                <a:cubicBezTo>
                  <a:pt x="492110" y="389467"/>
                  <a:pt x="484756" y="379718"/>
                  <a:pt x="475177" y="372534"/>
                </a:cubicBezTo>
                <a:cubicBezTo>
                  <a:pt x="462012" y="362660"/>
                  <a:pt x="447228" y="355126"/>
                  <a:pt x="432843" y="347134"/>
                </a:cubicBezTo>
                <a:cubicBezTo>
                  <a:pt x="421810" y="341004"/>
                  <a:pt x="409247" y="337536"/>
                  <a:pt x="398977" y="330200"/>
                </a:cubicBezTo>
                <a:cubicBezTo>
                  <a:pt x="389234" y="323240"/>
                  <a:pt x="382775" y="312465"/>
                  <a:pt x="373577" y="304800"/>
                </a:cubicBezTo>
                <a:cubicBezTo>
                  <a:pt x="365760" y="298286"/>
                  <a:pt x="356123" y="294224"/>
                  <a:pt x="348177" y="287867"/>
                </a:cubicBezTo>
                <a:cubicBezTo>
                  <a:pt x="341944" y="282880"/>
                  <a:pt x="338088" y="275041"/>
                  <a:pt x="331243" y="270934"/>
                </a:cubicBezTo>
                <a:cubicBezTo>
                  <a:pt x="323590" y="266342"/>
                  <a:pt x="313825" y="266458"/>
                  <a:pt x="305843" y="262467"/>
                </a:cubicBezTo>
                <a:cubicBezTo>
                  <a:pt x="264397" y="241744"/>
                  <a:pt x="295015" y="252229"/>
                  <a:pt x="263510" y="228600"/>
                </a:cubicBezTo>
                <a:cubicBezTo>
                  <a:pt x="247229" y="216389"/>
                  <a:pt x="212710" y="194734"/>
                  <a:pt x="212710" y="194734"/>
                </a:cubicBezTo>
                <a:cubicBezTo>
                  <a:pt x="206364" y="185215"/>
                  <a:pt x="180702" y="139528"/>
                  <a:pt x="161910" y="127000"/>
                </a:cubicBezTo>
                <a:cubicBezTo>
                  <a:pt x="151408" y="119999"/>
                  <a:pt x="139332" y="115711"/>
                  <a:pt x="128043" y="110067"/>
                </a:cubicBezTo>
                <a:lnTo>
                  <a:pt x="77243" y="59267"/>
                </a:lnTo>
                <a:cubicBezTo>
                  <a:pt x="68776" y="50800"/>
                  <a:pt x="61806" y="40509"/>
                  <a:pt x="51843" y="33867"/>
                </a:cubicBezTo>
                <a:cubicBezTo>
                  <a:pt x="43376" y="28223"/>
                  <a:pt x="35544" y="21485"/>
                  <a:pt x="26443" y="16934"/>
                </a:cubicBezTo>
                <a:cubicBezTo>
                  <a:pt x="18461" y="12943"/>
                  <a:pt x="8469" y="13418"/>
                  <a:pt x="1043" y="8467"/>
                </a:cubicBezTo>
                <a:cubicBezTo>
                  <a:pt x="-1305" y="6901"/>
                  <a:pt x="1043" y="2822"/>
                  <a:pt x="1043" y="0"/>
                </a:cubicBezTo>
                <a:lnTo>
                  <a:pt x="1043" y="0"/>
                </a:lnTo>
                <a:cubicBezTo>
                  <a:pt x="96925" y="4566"/>
                  <a:pt x="154362" y="1707"/>
                  <a:pt x="238110" y="16934"/>
                </a:cubicBezTo>
                <a:cubicBezTo>
                  <a:pt x="280585" y="24657"/>
                  <a:pt x="321938" y="42334"/>
                  <a:pt x="365110" y="42334"/>
                </a:cubicBezTo>
                <a:lnTo>
                  <a:pt x="644510" y="42334"/>
                </a:lnTo>
                <a:lnTo>
                  <a:pt x="652977" y="42334"/>
                </a:lnTo>
                <a:cubicBezTo>
                  <a:pt x="686844" y="53623"/>
                  <a:pt x="722927" y="59687"/>
                  <a:pt x="754577" y="76200"/>
                </a:cubicBezTo>
                <a:cubicBezTo>
                  <a:pt x="788610" y="93956"/>
                  <a:pt x="814154" y="125292"/>
                  <a:pt x="847710" y="143934"/>
                </a:cubicBezTo>
                <a:cubicBezTo>
                  <a:pt x="1029685" y="245030"/>
                  <a:pt x="819909" y="121503"/>
                  <a:pt x="991643" y="245534"/>
                </a:cubicBezTo>
                <a:cubicBezTo>
                  <a:pt x="1018325" y="264804"/>
                  <a:pt x="1049980" y="276586"/>
                  <a:pt x="1076310" y="296334"/>
                </a:cubicBezTo>
                <a:cubicBezTo>
                  <a:pt x="1129211" y="336010"/>
                  <a:pt x="1177910" y="381001"/>
                  <a:pt x="1228710" y="423334"/>
                </a:cubicBezTo>
                <a:cubicBezTo>
                  <a:pt x="1262577" y="451556"/>
                  <a:pt x="1296946" y="479186"/>
                  <a:pt x="1330310" y="508000"/>
                </a:cubicBezTo>
                <a:cubicBezTo>
                  <a:pt x="1512825" y="665626"/>
                  <a:pt x="1310925" y="505039"/>
                  <a:pt x="1516577" y="651934"/>
                </a:cubicBezTo>
                <a:cubicBezTo>
                  <a:pt x="1542761" y="670637"/>
                  <a:pt x="1564839" y="695235"/>
                  <a:pt x="1592777" y="711200"/>
                </a:cubicBezTo>
                <a:cubicBezTo>
                  <a:pt x="1624632" y="729403"/>
                  <a:pt x="1660920" y="738478"/>
                  <a:pt x="1694377" y="753534"/>
                </a:cubicBezTo>
                <a:cubicBezTo>
                  <a:pt x="1792125" y="797521"/>
                  <a:pt x="1727241" y="781588"/>
                  <a:pt x="1812910" y="795867"/>
                </a:cubicBezTo>
                <a:cubicBezTo>
                  <a:pt x="1879678" y="829251"/>
                  <a:pt x="1845747" y="815279"/>
                  <a:pt x="1914510" y="838200"/>
                </a:cubicBezTo>
                <a:cubicBezTo>
                  <a:pt x="1945266" y="848452"/>
                  <a:pt x="1930985" y="846667"/>
                  <a:pt x="1956843" y="846667"/>
                </a:cubicBezTo>
                <a:lnTo>
                  <a:pt x="1465777" y="990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47EDFE40-57BA-49EA-B339-E2F54B1F2BE9}"/>
              </a:ext>
            </a:extLst>
          </p:cNvPr>
          <p:cNvSpPr/>
          <p:nvPr/>
        </p:nvSpPr>
        <p:spPr>
          <a:xfrm>
            <a:off x="3268133" y="1456267"/>
            <a:ext cx="1659467" cy="990600"/>
          </a:xfrm>
          <a:custGeom>
            <a:avLst/>
            <a:gdLst>
              <a:gd name="connsiteX0" fmla="*/ 1659467 w 1659467"/>
              <a:gd name="connsiteY0" fmla="*/ 804333 h 990600"/>
              <a:gd name="connsiteX1" fmla="*/ 16934 w 1659467"/>
              <a:gd name="connsiteY1" fmla="*/ 0 h 990600"/>
              <a:gd name="connsiteX2" fmla="*/ 0 w 1659467"/>
              <a:gd name="connsiteY2" fmla="*/ 355600 h 990600"/>
              <a:gd name="connsiteX3" fmla="*/ 1397000 w 1659467"/>
              <a:gd name="connsiteY3" fmla="*/ 990600 h 990600"/>
              <a:gd name="connsiteX4" fmla="*/ 1659467 w 1659467"/>
              <a:gd name="connsiteY4" fmla="*/ 80433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467" h="990600">
                <a:moveTo>
                  <a:pt x="1659467" y="804333"/>
                </a:moveTo>
                <a:lnTo>
                  <a:pt x="16934" y="0"/>
                </a:lnTo>
                <a:lnTo>
                  <a:pt x="0" y="355600"/>
                </a:lnTo>
                <a:lnTo>
                  <a:pt x="1397000" y="990600"/>
                </a:lnTo>
                <a:lnTo>
                  <a:pt x="1659467" y="80433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767236-C156-45D4-AA85-7B15EFE08F43}"/>
              </a:ext>
            </a:extLst>
          </p:cNvPr>
          <p:cNvSpPr/>
          <p:nvPr/>
        </p:nvSpPr>
        <p:spPr>
          <a:xfrm>
            <a:off x="4191000" y="2921000"/>
            <a:ext cx="1202267" cy="1159933"/>
          </a:xfrm>
          <a:custGeom>
            <a:avLst/>
            <a:gdLst>
              <a:gd name="connsiteX0" fmla="*/ 524933 w 1202267"/>
              <a:gd name="connsiteY0" fmla="*/ 0 h 1159933"/>
              <a:gd name="connsiteX1" fmla="*/ 287867 w 1202267"/>
              <a:gd name="connsiteY1" fmla="*/ 287867 h 1159933"/>
              <a:gd name="connsiteX2" fmla="*/ 0 w 1202267"/>
              <a:gd name="connsiteY2" fmla="*/ 508000 h 1159933"/>
              <a:gd name="connsiteX3" fmla="*/ 804333 w 1202267"/>
              <a:gd name="connsiteY3" fmla="*/ 1159933 h 1159933"/>
              <a:gd name="connsiteX4" fmla="*/ 1007533 w 1202267"/>
              <a:gd name="connsiteY4" fmla="*/ 787400 h 1159933"/>
              <a:gd name="connsiteX5" fmla="*/ 1202267 w 1202267"/>
              <a:gd name="connsiteY5" fmla="*/ 550333 h 1159933"/>
              <a:gd name="connsiteX6" fmla="*/ 524933 w 1202267"/>
              <a:gd name="connsiteY6" fmla="*/ 0 h 115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2267" h="1159933">
                <a:moveTo>
                  <a:pt x="524933" y="0"/>
                </a:moveTo>
                <a:lnTo>
                  <a:pt x="287867" y="287867"/>
                </a:lnTo>
                <a:lnTo>
                  <a:pt x="0" y="508000"/>
                </a:lnTo>
                <a:lnTo>
                  <a:pt x="804333" y="1159933"/>
                </a:lnTo>
                <a:lnTo>
                  <a:pt x="1007533" y="787400"/>
                </a:lnTo>
                <a:lnTo>
                  <a:pt x="1202267" y="550333"/>
                </a:lnTo>
                <a:lnTo>
                  <a:pt x="52493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A2D4554-C5DC-4039-8D32-B589065E11BD}"/>
              </a:ext>
            </a:extLst>
          </p:cNvPr>
          <p:cNvSpPr/>
          <p:nvPr/>
        </p:nvSpPr>
        <p:spPr>
          <a:xfrm rot="1603830">
            <a:off x="4502369" y="2021349"/>
            <a:ext cx="2287707" cy="15249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01E9D1-0C97-41AD-AA8D-4CD47A470D5A}"/>
              </a:ext>
            </a:extLst>
          </p:cNvPr>
          <p:cNvSpPr/>
          <p:nvPr/>
        </p:nvSpPr>
        <p:spPr>
          <a:xfrm>
            <a:off x="5822582" y="2446867"/>
            <a:ext cx="237066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D24FCB-39B4-4370-A2F5-E0EF21F3FE09}"/>
              </a:ext>
            </a:extLst>
          </p:cNvPr>
          <p:cNvSpPr/>
          <p:nvPr/>
        </p:nvSpPr>
        <p:spPr>
          <a:xfrm rot="2430297">
            <a:off x="3862828" y="3663284"/>
            <a:ext cx="1448843" cy="151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08EFE9-D5D1-4FAF-914C-4B93932F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4520">
            <a:off x="8175893" y="1162849"/>
            <a:ext cx="3481118" cy="304216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EE7238E-0108-4BF8-8F37-69943928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1" y="3210922"/>
            <a:ext cx="3792041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9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1195</Words>
  <Application>Microsoft Office PowerPoint</Application>
  <PresentationFormat>Breitbild</PresentationFormat>
  <Paragraphs>273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Cambria</vt:lpstr>
      <vt:lpstr>inherit</vt:lpstr>
      <vt:lpstr>Symbol</vt:lpstr>
      <vt:lpstr>TwitterChirp</vt:lpstr>
      <vt:lpstr>Wingdings</vt:lpstr>
      <vt:lpstr>Office</vt:lpstr>
      <vt:lpstr>Wie konnte es zur Replikationskrise kommen?</vt:lpstr>
      <vt:lpstr>PowerPoint-Präsentation</vt:lpstr>
      <vt:lpstr>Was bringen die neuen Ansätze?</vt:lpstr>
      <vt:lpstr>Was bringen die neuen Ansätze?</vt:lpstr>
      <vt:lpstr>Was soll ich tun? Open Science auf allen Ebenen des Wissenschaftssystem</vt:lpstr>
      <vt:lpstr>Was soll ich tun? Open Science auf allen Ebenen des Wissenschaftssystem</vt:lpstr>
      <vt:lpstr>Wie kriege ich die Ergebnisse, die ich haben möchte?</vt:lpstr>
      <vt:lpstr>PowerPoint-Präsentation</vt:lpstr>
      <vt:lpstr>PowerPoint-Präsentation</vt:lpstr>
      <vt:lpstr>Registered Report</vt:lpstr>
      <vt:lpstr>Dynamische MAs</vt:lpstr>
      <vt:lpstr>Buchcover</vt:lpstr>
      <vt:lpstr>Favicon</vt:lpstr>
      <vt:lpstr>Facetten von Open Science</vt:lpstr>
      <vt:lpstr>Spektrum der Reaktionen</vt:lpstr>
      <vt:lpstr>Kuhn Paradigmenwechsel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konnte es zur Replikationskrise kommen?</dc:title>
  <dc:creator>Luk R</dc:creator>
  <cp:lastModifiedBy>Lukas Röseler</cp:lastModifiedBy>
  <cp:revision>57</cp:revision>
  <dcterms:created xsi:type="dcterms:W3CDTF">2022-11-25T14:46:31Z</dcterms:created>
  <dcterms:modified xsi:type="dcterms:W3CDTF">2024-07-15T13:37:17Z</dcterms:modified>
</cp:coreProperties>
</file>