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589" r:id="rId9"/>
    <p:sldId id="592" r:id="rId10"/>
    <p:sldId id="593" r:id="rId11"/>
    <p:sldId id="607" r:id="rId12"/>
    <p:sldId id="608" r:id="rId13"/>
    <p:sldId id="594" r:id="rId14"/>
    <p:sldId id="596" r:id="rId15"/>
    <p:sldId id="599" r:id="rId16"/>
    <p:sldId id="597" r:id="rId17"/>
    <p:sldId id="598" r:id="rId18"/>
    <p:sldId id="600" r:id="rId19"/>
    <p:sldId id="602" r:id="rId20"/>
    <p:sldId id="603" r:id="rId21"/>
    <p:sldId id="604" r:id="rId22"/>
    <p:sldId id="605" r:id="rId23"/>
    <p:sldId id="60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CCED31AF-E5E0-4774-8B34-7C5AE4D47611}">
      <dgm:prSet phldrT="[Text]"/>
      <dgm:spPr/>
      <dgm:t>
        <a:bodyPr/>
        <a:lstStyle/>
        <a:p>
          <a:r>
            <a:rPr lang="de-DE" dirty="0"/>
            <a:t>P-Hacking</a:t>
          </a:r>
          <a:endParaRPr lang="en-US" dirty="0"/>
        </a:p>
      </dgm:t>
    </dgm:pt>
    <dgm:pt modelId="{29708EDD-3F7E-45F8-8E0B-BE9550848598}" type="parTrans" cxnId="{370AF916-3D28-4816-AD62-75D55267F72A}">
      <dgm:prSet/>
      <dgm:spPr/>
      <dgm:t>
        <a:bodyPr/>
        <a:lstStyle/>
        <a:p>
          <a:endParaRPr lang="en-US"/>
        </a:p>
      </dgm:t>
    </dgm:pt>
    <dgm:pt modelId="{099FCC4D-502B-49B1-8619-B6E25AD67A0C}" type="sibTrans" cxnId="{370AF916-3D28-4816-AD62-75D55267F72A}">
      <dgm:prSet/>
      <dgm:spPr/>
      <dgm:t>
        <a:bodyPr/>
        <a:lstStyle/>
        <a:p>
          <a:endParaRPr lang="en-US"/>
        </a:p>
      </dgm:t>
    </dgm:pt>
    <dgm:pt modelId="{324BE3F8-EA5F-4AFE-821F-881D29BBC353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D6E27EAB-D655-4833-BAB5-A24E3C9C683E}" type="parTrans" cxnId="{CB0E9972-0C24-42B9-94B5-A5C823C1D3C3}">
      <dgm:prSet/>
      <dgm:spPr/>
      <dgm:t>
        <a:bodyPr/>
        <a:lstStyle/>
        <a:p>
          <a:endParaRPr lang="en-US"/>
        </a:p>
      </dgm:t>
    </dgm:pt>
    <dgm:pt modelId="{55782A96-BB66-4929-B6AE-607480ED23EE}" type="sibTrans" cxnId="{CB0E9972-0C24-42B9-94B5-A5C823C1D3C3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 dirty="0"/>
            <a:t>Publikationsbias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1808EF-324A-4EB7-A352-13022E02D7E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9C607E82-F2A4-460D-B17F-28F4D08D8DCE}" type="parTrans" cxnId="{2564E56F-FB30-40D2-8444-BD76AB031F98}">
      <dgm:prSet/>
      <dgm:spPr/>
      <dgm:t>
        <a:bodyPr/>
        <a:lstStyle/>
        <a:p>
          <a:endParaRPr lang="en-US"/>
        </a:p>
      </dgm:t>
    </dgm:pt>
    <dgm:pt modelId="{C2927D5D-06BC-46AF-AC1A-1AA9EA0EBBCA}" type="sibTrans" cxnId="{2564E56F-FB30-40D2-8444-BD76AB031F98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F5FDDD68-284C-48AC-AAB1-D4E924C64A07}" type="pres">
      <dgm:prSet presAssocID="{CCED31AF-E5E0-4774-8B34-7C5AE4D47611}" presName="composite" presStyleCnt="0"/>
      <dgm:spPr/>
    </dgm:pt>
    <dgm:pt modelId="{961BBBCE-74DF-4BF0-B156-7AB12241CC15}" type="pres">
      <dgm:prSet presAssocID="{CCED31AF-E5E0-4774-8B34-7C5AE4D4761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C74E6E-B055-4388-938C-09365EC37C3B}" type="pres">
      <dgm:prSet presAssocID="{CCED31AF-E5E0-4774-8B34-7C5AE4D47611}" presName="parSh" presStyleLbl="node1" presStyleIdx="1" presStyleCnt="5"/>
      <dgm:spPr/>
    </dgm:pt>
    <dgm:pt modelId="{6776D43E-F225-41A6-B2BC-9E4122BD1187}" type="pres">
      <dgm:prSet presAssocID="{CCED31AF-E5E0-4774-8B34-7C5AE4D47611}" presName="desTx" presStyleLbl="fgAcc1" presStyleIdx="1" presStyleCnt="5">
        <dgm:presLayoutVars>
          <dgm:bulletEnabled val="1"/>
        </dgm:presLayoutVars>
      </dgm:prSet>
      <dgm:spPr/>
    </dgm:pt>
    <dgm:pt modelId="{85DD399F-6174-45C3-BC93-0CEAD5AC25FB}" type="pres">
      <dgm:prSet presAssocID="{099FCC4D-502B-49B1-8619-B6E25AD67A0C}" presName="sibTrans" presStyleLbl="sibTrans2D1" presStyleIdx="1" presStyleCnt="4"/>
      <dgm:spPr/>
    </dgm:pt>
    <dgm:pt modelId="{ED166344-FE82-4437-BD74-E580A3B831A2}" type="pres">
      <dgm:prSet presAssocID="{099FCC4D-502B-49B1-8619-B6E25AD67A0C}" presName="connTx" presStyleLbl="sibTrans2D1" presStyleIdx="1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2" presStyleCnt="5"/>
      <dgm:spPr/>
    </dgm:pt>
    <dgm:pt modelId="{1C84FA78-9420-4F3C-8B93-DFBA7BAB2247}" type="pres">
      <dgm:prSet presAssocID="{90BDFB30-D9D4-4A70-B0BB-1DFA1FBE6B20}" presName="desTx" presStyleLbl="fgAcc1" presStyleIdx="2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2" presStyleCnt="4"/>
      <dgm:spPr/>
    </dgm:pt>
    <dgm:pt modelId="{B257A734-08FB-4F1D-9C20-5E6254F9586E}" type="pres">
      <dgm:prSet presAssocID="{C0CA77E9-2978-4E5C-B8C7-02F66A6C2454}" presName="connTx" presStyleLbl="sibTrans2D1" presStyleIdx="2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3" presStyleCnt="5"/>
      <dgm:spPr/>
    </dgm:pt>
    <dgm:pt modelId="{47BB3BCA-E316-4503-BDC5-A552C4F9DA6A}" type="pres">
      <dgm:prSet presAssocID="{D341F5D4-54B3-4C14-9A22-1857694437DA}" presName="desTx" presStyleLbl="fgAcc1" presStyleIdx="3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3" presStyleCnt="4"/>
      <dgm:spPr/>
    </dgm:pt>
    <dgm:pt modelId="{FB3A7E4B-B949-4AC3-B072-92084ED53265}" type="pres">
      <dgm:prSet presAssocID="{792501A7-BAC5-49D3-BDBF-0CA080AA7772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14264612-CC76-4B30-81D8-3DB1E8831DFA}" type="presOf" srcId="{099FCC4D-502B-49B1-8619-B6E25AD67A0C}" destId="{ED166344-FE82-4437-BD74-E580A3B831A2}" srcOrd="1" destOrd="0" presId="urn:microsoft.com/office/officeart/2005/8/layout/process3"/>
    <dgm:cxn modelId="{F176F912-0109-4C57-BD74-F41D2CD8D9FD}" type="presOf" srcId="{1880F29C-6763-46F5-9814-D064E95C3D4A}" destId="{47BB3BCA-E316-4503-BDC5-A552C4F9DA6A}" srcOrd="0" destOrd="0" presId="urn:microsoft.com/office/officeart/2005/8/layout/process3"/>
    <dgm:cxn modelId="{370AF916-3D28-4816-AD62-75D55267F72A}" srcId="{69809639-85E5-4BC9-B3D4-510DD612DB3A}" destId="{CCED31AF-E5E0-4774-8B34-7C5AE4D47611}" srcOrd="1" destOrd="0" parTransId="{29708EDD-3F7E-45F8-8E0B-BE9550848598}" sibTransId="{099FCC4D-502B-49B1-8619-B6E25AD67A0C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D0EDA742-DFE0-4881-9816-9FD96F7DB61D}" srcId="{D341F5D4-54B3-4C14-9A22-1857694437DA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2564E56F-FB30-40D2-8444-BD76AB031F98}" srcId="{CCED31AF-E5E0-4774-8B34-7C5AE4D47611}" destId="{311808EF-324A-4EB7-A352-13022E02D7EF}" srcOrd="1" destOrd="0" parTransId="{9C607E82-F2A4-460D-B17F-28F4D08D8DCE}" sibTransId="{C2927D5D-06BC-46AF-AC1A-1AA9EA0EBBCA}"/>
    <dgm:cxn modelId="{CB0E9972-0C24-42B9-94B5-A5C823C1D3C3}" srcId="{CCED31AF-E5E0-4774-8B34-7C5AE4D47611}" destId="{324BE3F8-EA5F-4AFE-821F-881D29BBC353}" srcOrd="0" destOrd="0" parTransId="{D6E27EAB-D655-4833-BAB5-A24E3C9C683E}" sibTransId="{55782A96-BB66-4929-B6AE-607480ED23E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D341F5D4-54B3-4C14-9A22-1857694437DA}" destId="{8E6DB8BD-3162-4FC7-AC19-299FAEE9CCCF}" srcOrd="1" destOrd="0" parTransId="{8BBA72AF-1D47-4BA1-8621-88370282E8A5}" sibTransId="{F61295BB-CCDE-434F-804E-A42D720BF07E}"/>
    <dgm:cxn modelId="{1417BD87-1D42-4555-B726-0F0FC5718004}" type="presOf" srcId="{CCED31AF-E5E0-4774-8B34-7C5AE4D47611}" destId="{9CC74E6E-B055-4388-938C-09365EC37C3B}" srcOrd="1" destOrd="0" presId="urn:microsoft.com/office/officeart/2005/8/layout/process3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3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FFBCEFB0-7DE9-499D-B0DE-C47E11B331AF}" type="presOf" srcId="{CCED31AF-E5E0-4774-8B34-7C5AE4D47611}" destId="{961BBBCE-74DF-4BF0-B156-7AB12241CC15}" srcOrd="0" destOrd="0" presId="urn:microsoft.com/office/officeart/2005/8/layout/process3"/>
    <dgm:cxn modelId="{784D8EB3-B275-4C6D-970F-723D83B93715}" srcId="{69809639-85E5-4BC9-B3D4-510DD612DB3A}" destId="{90BDFB30-D9D4-4A70-B0BB-1DFA1FBE6B20}" srcOrd="2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A9367BB7-9F64-4DA4-86C8-B82995F14B03}" type="presOf" srcId="{099FCC4D-502B-49B1-8619-B6E25AD67A0C}" destId="{85DD399F-6174-45C3-BC93-0CEAD5AC25FB}" srcOrd="0" destOrd="0" presId="urn:microsoft.com/office/officeart/2005/8/layout/process3"/>
    <dgm:cxn modelId="{AA12C0BB-8F29-4C16-BDA8-34403C90405C}" type="presOf" srcId="{324BE3F8-EA5F-4AFE-821F-881D29BBC353}" destId="{6776D43E-F225-41A6-B2BC-9E4122BD1187}" srcOrd="0" destOrd="0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EA4D79E4-1EC7-460A-A037-12DEBF43A5EA}" type="presOf" srcId="{311808EF-324A-4EB7-A352-13022E02D7EF}" destId="{6776D43E-F225-41A6-B2BC-9E4122BD118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8B312F0-64B0-4BA0-8207-7CBBCF6B8E7B}" type="presOf" srcId="{8E6DB8BD-3162-4FC7-AC19-299FAEE9CCCF}" destId="{47BB3BCA-E316-4503-BDC5-A552C4F9DA6A}" srcOrd="0" destOrd="1" presId="urn:microsoft.com/office/officeart/2005/8/layout/process3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F0790145-9F19-401E-AD93-7AC8E3183566}" type="presParOf" srcId="{EF8300F6-50AF-4A8D-A0D4-CC2C22934CB2}" destId="{F5FDDD68-284C-48AC-AAB1-D4E924C64A07}" srcOrd="2" destOrd="0" presId="urn:microsoft.com/office/officeart/2005/8/layout/process3"/>
    <dgm:cxn modelId="{726E07DE-72C6-4016-BF2F-3F1487C8EDAC}" type="presParOf" srcId="{F5FDDD68-284C-48AC-AAB1-D4E924C64A07}" destId="{961BBBCE-74DF-4BF0-B156-7AB12241CC15}" srcOrd="0" destOrd="0" presId="urn:microsoft.com/office/officeart/2005/8/layout/process3"/>
    <dgm:cxn modelId="{45641283-E4FF-4B08-97B1-331D1B4E2034}" type="presParOf" srcId="{F5FDDD68-284C-48AC-AAB1-D4E924C64A07}" destId="{9CC74E6E-B055-4388-938C-09365EC37C3B}" srcOrd="1" destOrd="0" presId="urn:microsoft.com/office/officeart/2005/8/layout/process3"/>
    <dgm:cxn modelId="{ED06E109-53AC-4269-B090-589D52DD995A}" type="presParOf" srcId="{F5FDDD68-284C-48AC-AAB1-D4E924C64A07}" destId="{6776D43E-F225-41A6-B2BC-9E4122BD1187}" srcOrd="2" destOrd="0" presId="urn:microsoft.com/office/officeart/2005/8/layout/process3"/>
    <dgm:cxn modelId="{9196CF0B-2D17-44CF-A7CB-3049243C5D78}" type="presParOf" srcId="{EF8300F6-50AF-4A8D-A0D4-CC2C22934CB2}" destId="{85DD399F-6174-45C3-BC93-0CEAD5AC25FB}" srcOrd="3" destOrd="0" presId="urn:microsoft.com/office/officeart/2005/8/layout/process3"/>
    <dgm:cxn modelId="{DD46C437-B2B8-49A1-B07A-49E339C640C4}" type="presParOf" srcId="{85DD399F-6174-45C3-BC93-0CEAD5AC25FB}" destId="{ED166344-FE82-4437-BD74-E580A3B831A2}" srcOrd="0" destOrd="0" presId="urn:microsoft.com/office/officeart/2005/8/layout/process3"/>
    <dgm:cxn modelId="{BCD43732-0A41-4356-8D4D-3A5147F4A7C5}" type="presParOf" srcId="{EF8300F6-50AF-4A8D-A0D4-CC2C22934CB2}" destId="{1AD26D84-4EC6-477D-B313-71D36CDB0F4E}" srcOrd="4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5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6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7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819CB5-F1B1-42AF-BF0F-804C4CBE53D1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7B79D231-1DE6-496F-ABC4-B9A27C4BADAA}">
      <dgm:prSet phldrT="[Text]"/>
      <dgm:spPr/>
      <dgm:t>
        <a:bodyPr/>
        <a:lstStyle/>
        <a:p>
          <a:r>
            <a:rPr lang="en-US" dirty="0" err="1"/>
            <a:t>Politik</a:t>
          </a:r>
          <a:endParaRPr lang="en-US" dirty="0"/>
        </a:p>
      </dgm:t>
    </dgm:pt>
    <dgm:pt modelId="{3857312A-5EC9-4119-A164-ED3E8D731875}" type="parTrans" cxnId="{1CEC2371-C32D-4BE5-9C53-6608BE61A4FF}">
      <dgm:prSet/>
      <dgm:spPr/>
      <dgm:t>
        <a:bodyPr/>
        <a:lstStyle/>
        <a:p>
          <a:endParaRPr lang="en-US"/>
        </a:p>
      </dgm:t>
    </dgm:pt>
    <dgm:pt modelId="{803C5A04-9FA0-4043-AE10-64010D325CA7}" type="sibTrans" cxnId="{1CEC2371-C32D-4BE5-9C53-6608BE61A4FF}">
      <dgm:prSet/>
      <dgm:spPr/>
      <dgm:t>
        <a:bodyPr/>
        <a:lstStyle/>
        <a:p>
          <a:endParaRPr lang="en-US"/>
        </a:p>
      </dgm:t>
    </dgm:pt>
    <dgm:pt modelId="{8DE2F943-408E-457C-A29B-4DF77265DA60}">
      <dgm:prSet phldrT="[Text]"/>
      <dgm:spPr/>
      <dgm:t>
        <a:bodyPr/>
        <a:lstStyle/>
        <a:p>
          <a:r>
            <a:rPr lang="en-US" dirty="0" err="1"/>
            <a:t>Anreize</a:t>
          </a:r>
          <a:endParaRPr lang="en-US" dirty="0"/>
        </a:p>
      </dgm:t>
    </dgm:pt>
    <dgm:pt modelId="{D6144A36-65EB-4403-9CD2-62468A5B10EB}" type="parTrans" cxnId="{443A9A83-0FD0-4788-8304-87ECF44811A8}">
      <dgm:prSet/>
      <dgm:spPr/>
      <dgm:t>
        <a:bodyPr/>
        <a:lstStyle/>
        <a:p>
          <a:endParaRPr lang="en-US"/>
        </a:p>
      </dgm:t>
    </dgm:pt>
    <dgm:pt modelId="{5487BFFD-54DA-40EA-B547-ACE418CD3501}" type="sibTrans" cxnId="{443A9A83-0FD0-4788-8304-87ECF44811A8}">
      <dgm:prSet/>
      <dgm:spPr/>
      <dgm:t>
        <a:bodyPr/>
        <a:lstStyle/>
        <a:p>
          <a:endParaRPr lang="en-US"/>
        </a:p>
      </dgm:t>
    </dgm:pt>
    <dgm:pt modelId="{306F2E34-CFBC-4825-8449-6E01CE41382D}">
      <dgm:prSet phldrT="[Text]"/>
      <dgm:spPr/>
      <dgm:t>
        <a:bodyPr/>
        <a:lstStyle/>
        <a:p>
          <a:r>
            <a:rPr lang="en-US" dirty="0"/>
            <a:t>Communities und </a:t>
          </a:r>
          <a:r>
            <a:rPr lang="en-US" dirty="0" err="1"/>
            <a:t>Normen</a:t>
          </a:r>
          <a:endParaRPr lang="en-US" dirty="0"/>
        </a:p>
      </dgm:t>
    </dgm:pt>
    <dgm:pt modelId="{FCC61082-F005-40FC-9835-97C8A9DDB195}" type="parTrans" cxnId="{7BF252E4-7F74-4685-BD06-1B026EF0E47B}">
      <dgm:prSet/>
      <dgm:spPr/>
      <dgm:t>
        <a:bodyPr/>
        <a:lstStyle/>
        <a:p>
          <a:endParaRPr lang="en-US"/>
        </a:p>
      </dgm:t>
    </dgm:pt>
    <dgm:pt modelId="{B63DE46A-6A1E-4526-B5E0-2A7472CB7F2B}" type="sibTrans" cxnId="{7BF252E4-7F74-4685-BD06-1B026EF0E47B}">
      <dgm:prSet/>
      <dgm:spPr/>
      <dgm:t>
        <a:bodyPr/>
        <a:lstStyle/>
        <a:p>
          <a:endParaRPr lang="en-US"/>
        </a:p>
      </dgm:t>
    </dgm:pt>
    <dgm:pt modelId="{67604D2D-295A-4DA2-842B-9A1680585D7C}">
      <dgm:prSet phldrT="[Text]"/>
      <dgm:spPr/>
      <dgm:t>
        <a:bodyPr/>
        <a:lstStyle/>
        <a:p>
          <a:r>
            <a:rPr lang="en-US" dirty="0" err="1"/>
            <a:t>Benutzererfahrung</a:t>
          </a:r>
          <a:endParaRPr lang="en-US" dirty="0"/>
        </a:p>
      </dgm:t>
    </dgm:pt>
    <dgm:pt modelId="{A70D803E-F252-49F4-9454-56F1889BB624}" type="parTrans" cxnId="{22C5A6A7-196A-4183-BB08-1A8A0586F191}">
      <dgm:prSet/>
      <dgm:spPr/>
      <dgm:t>
        <a:bodyPr/>
        <a:lstStyle/>
        <a:p>
          <a:endParaRPr lang="en-US"/>
        </a:p>
      </dgm:t>
    </dgm:pt>
    <dgm:pt modelId="{57774525-22B8-49AE-85B8-ECC08847FFAF}" type="sibTrans" cxnId="{22C5A6A7-196A-4183-BB08-1A8A0586F191}">
      <dgm:prSet/>
      <dgm:spPr/>
      <dgm:t>
        <a:bodyPr/>
        <a:lstStyle/>
        <a:p>
          <a:endParaRPr lang="en-US"/>
        </a:p>
      </dgm:t>
    </dgm:pt>
    <dgm:pt modelId="{56993E96-7468-4057-818D-37A1AE6CE6CA}">
      <dgm:prSet phldrT="[Text]"/>
      <dgm:spPr/>
      <dgm:t>
        <a:bodyPr/>
        <a:lstStyle/>
        <a:p>
          <a:r>
            <a:rPr lang="en-US" dirty="0" err="1"/>
            <a:t>Infrastruktur</a:t>
          </a:r>
          <a:endParaRPr lang="en-US" dirty="0"/>
        </a:p>
      </dgm:t>
    </dgm:pt>
    <dgm:pt modelId="{E477E990-47FD-402A-B103-F2F19994F269}" type="parTrans" cxnId="{410CF06B-4D21-494B-B53A-C70384543426}">
      <dgm:prSet/>
      <dgm:spPr/>
      <dgm:t>
        <a:bodyPr/>
        <a:lstStyle/>
        <a:p>
          <a:endParaRPr lang="en-US"/>
        </a:p>
      </dgm:t>
    </dgm:pt>
    <dgm:pt modelId="{C5FECB31-6D6B-462E-80A6-F38E7E4905F5}" type="sibTrans" cxnId="{410CF06B-4D21-494B-B53A-C70384543426}">
      <dgm:prSet/>
      <dgm:spPr/>
      <dgm:t>
        <a:bodyPr/>
        <a:lstStyle/>
        <a:p>
          <a:endParaRPr lang="en-US"/>
        </a:p>
      </dgm:t>
    </dgm:pt>
    <dgm:pt modelId="{4209AD1E-4E77-4F11-A298-02AA3B792A09}" type="pres">
      <dgm:prSet presAssocID="{98819CB5-F1B1-42AF-BF0F-804C4CBE53D1}" presName="compositeShape" presStyleCnt="0">
        <dgm:presLayoutVars>
          <dgm:dir/>
          <dgm:resizeHandles/>
        </dgm:presLayoutVars>
      </dgm:prSet>
      <dgm:spPr/>
    </dgm:pt>
    <dgm:pt modelId="{B2A08348-ADDC-4502-9132-85A1885AF0B2}" type="pres">
      <dgm:prSet presAssocID="{98819CB5-F1B1-42AF-BF0F-804C4CBE53D1}" presName="pyramid" presStyleLbl="node1" presStyleIdx="0" presStyleCnt="1"/>
      <dgm:spPr/>
    </dgm:pt>
    <dgm:pt modelId="{EE0A5AC5-7AB6-4106-B9EF-E75778270C0D}" type="pres">
      <dgm:prSet presAssocID="{98819CB5-F1B1-42AF-BF0F-804C4CBE53D1}" presName="theList" presStyleCnt="0"/>
      <dgm:spPr/>
    </dgm:pt>
    <dgm:pt modelId="{D89ED68F-8432-41A2-8431-65A27C358A20}" type="pres">
      <dgm:prSet presAssocID="{7B79D231-1DE6-496F-ABC4-B9A27C4BADAA}" presName="aNode" presStyleLbl="fgAcc1" presStyleIdx="0" presStyleCnt="5">
        <dgm:presLayoutVars>
          <dgm:bulletEnabled val="1"/>
        </dgm:presLayoutVars>
      </dgm:prSet>
      <dgm:spPr/>
    </dgm:pt>
    <dgm:pt modelId="{9A05C683-74D5-400F-8F12-8B6FD6D8D6B2}" type="pres">
      <dgm:prSet presAssocID="{7B79D231-1DE6-496F-ABC4-B9A27C4BADAA}" presName="aSpace" presStyleCnt="0"/>
      <dgm:spPr/>
    </dgm:pt>
    <dgm:pt modelId="{D5C25AE6-4792-483F-887C-DF6B0A00367D}" type="pres">
      <dgm:prSet presAssocID="{8DE2F943-408E-457C-A29B-4DF77265DA60}" presName="aNode" presStyleLbl="fgAcc1" presStyleIdx="1" presStyleCnt="5">
        <dgm:presLayoutVars>
          <dgm:bulletEnabled val="1"/>
        </dgm:presLayoutVars>
      </dgm:prSet>
      <dgm:spPr/>
    </dgm:pt>
    <dgm:pt modelId="{ADAB1570-EC58-41F9-A6AC-011E5047B40F}" type="pres">
      <dgm:prSet presAssocID="{8DE2F943-408E-457C-A29B-4DF77265DA60}" presName="aSpace" presStyleCnt="0"/>
      <dgm:spPr/>
    </dgm:pt>
    <dgm:pt modelId="{88655AE4-C9EE-40F0-B444-33C00054F8D0}" type="pres">
      <dgm:prSet presAssocID="{306F2E34-CFBC-4825-8449-6E01CE41382D}" presName="aNode" presStyleLbl="fgAcc1" presStyleIdx="2" presStyleCnt="5">
        <dgm:presLayoutVars>
          <dgm:bulletEnabled val="1"/>
        </dgm:presLayoutVars>
      </dgm:prSet>
      <dgm:spPr/>
    </dgm:pt>
    <dgm:pt modelId="{D98D7669-51B9-4ACC-A881-8AB31E4C3A5A}" type="pres">
      <dgm:prSet presAssocID="{306F2E34-CFBC-4825-8449-6E01CE41382D}" presName="aSpace" presStyleCnt="0"/>
      <dgm:spPr/>
    </dgm:pt>
    <dgm:pt modelId="{E9E3F978-4FD0-421D-8E0E-69F7B8B8A109}" type="pres">
      <dgm:prSet presAssocID="{67604D2D-295A-4DA2-842B-9A1680585D7C}" presName="aNode" presStyleLbl="fgAcc1" presStyleIdx="3" presStyleCnt="5">
        <dgm:presLayoutVars>
          <dgm:bulletEnabled val="1"/>
        </dgm:presLayoutVars>
      </dgm:prSet>
      <dgm:spPr/>
    </dgm:pt>
    <dgm:pt modelId="{AD0D215E-8664-4436-AD08-0BC0FFBEDDF7}" type="pres">
      <dgm:prSet presAssocID="{67604D2D-295A-4DA2-842B-9A1680585D7C}" presName="aSpace" presStyleCnt="0"/>
      <dgm:spPr/>
    </dgm:pt>
    <dgm:pt modelId="{1852E047-0C37-4715-BCB0-728EA4ABEAFC}" type="pres">
      <dgm:prSet presAssocID="{56993E96-7468-4057-818D-37A1AE6CE6CA}" presName="aNode" presStyleLbl="fgAcc1" presStyleIdx="4" presStyleCnt="5">
        <dgm:presLayoutVars>
          <dgm:bulletEnabled val="1"/>
        </dgm:presLayoutVars>
      </dgm:prSet>
      <dgm:spPr/>
    </dgm:pt>
    <dgm:pt modelId="{0D306BBB-85F1-4907-9973-B0B743C86C5A}" type="pres">
      <dgm:prSet presAssocID="{56993E96-7468-4057-818D-37A1AE6CE6CA}" presName="aSpace" presStyleCnt="0"/>
      <dgm:spPr/>
    </dgm:pt>
  </dgm:ptLst>
  <dgm:cxnLst>
    <dgm:cxn modelId="{71A7E13A-B2DC-46BE-AEFC-B3CC1E90936A}" type="presOf" srcId="{306F2E34-CFBC-4825-8449-6E01CE41382D}" destId="{88655AE4-C9EE-40F0-B444-33C00054F8D0}" srcOrd="0" destOrd="0" presId="urn:microsoft.com/office/officeart/2005/8/layout/pyramid2"/>
    <dgm:cxn modelId="{DA8C085F-A525-4740-9CCB-62891EA66541}" type="presOf" srcId="{56993E96-7468-4057-818D-37A1AE6CE6CA}" destId="{1852E047-0C37-4715-BCB0-728EA4ABEAFC}" srcOrd="0" destOrd="0" presId="urn:microsoft.com/office/officeart/2005/8/layout/pyramid2"/>
    <dgm:cxn modelId="{410CF06B-4D21-494B-B53A-C70384543426}" srcId="{98819CB5-F1B1-42AF-BF0F-804C4CBE53D1}" destId="{56993E96-7468-4057-818D-37A1AE6CE6CA}" srcOrd="4" destOrd="0" parTransId="{E477E990-47FD-402A-B103-F2F19994F269}" sibTransId="{C5FECB31-6D6B-462E-80A6-F38E7E4905F5}"/>
    <dgm:cxn modelId="{572A724C-3DF0-43BC-9148-1E167E3A2F5F}" type="presOf" srcId="{7B79D231-1DE6-496F-ABC4-B9A27C4BADAA}" destId="{D89ED68F-8432-41A2-8431-65A27C358A20}" srcOrd="0" destOrd="0" presId="urn:microsoft.com/office/officeart/2005/8/layout/pyramid2"/>
    <dgm:cxn modelId="{1CEC2371-C32D-4BE5-9C53-6608BE61A4FF}" srcId="{98819CB5-F1B1-42AF-BF0F-804C4CBE53D1}" destId="{7B79D231-1DE6-496F-ABC4-B9A27C4BADAA}" srcOrd="0" destOrd="0" parTransId="{3857312A-5EC9-4119-A164-ED3E8D731875}" sibTransId="{803C5A04-9FA0-4043-AE10-64010D325CA7}"/>
    <dgm:cxn modelId="{9336C27F-84D1-4E40-B20C-FD8350C9901A}" type="presOf" srcId="{8DE2F943-408E-457C-A29B-4DF77265DA60}" destId="{D5C25AE6-4792-483F-887C-DF6B0A00367D}" srcOrd="0" destOrd="0" presId="urn:microsoft.com/office/officeart/2005/8/layout/pyramid2"/>
    <dgm:cxn modelId="{443A9A83-0FD0-4788-8304-87ECF44811A8}" srcId="{98819CB5-F1B1-42AF-BF0F-804C4CBE53D1}" destId="{8DE2F943-408E-457C-A29B-4DF77265DA60}" srcOrd="1" destOrd="0" parTransId="{D6144A36-65EB-4403-9CD2-62468A5B10EB}" sibTransId="{5487BFFD-54DA-40EA-B547-ACE418CD3501}"/>
    <dgm:cxn modelId="{501C9691-39BF-4D66-B10D-AE6FCDEC94A5}" type="presOf" srcId="{67604D2D-295A-4DA2-842B-9A1680585D7C}" destId="{E9E3F978-4FD0-421D-8E0E-69F7B8B8A109}" srcOrd="0" destOrd="0" presId="urn:microsoft.com/office/officeart/2005/8/layout/pyramid2"/>
    <dgm:cxn modelId="{22C5A6A7-196A-4183-BB08-1A8A0586F191}" srcId="{98819CB5-F1B1-42AF-BF0F-804C4CBE53D1}" destId="{67604D2D-295A-4DA2-842B-9A1680585D7C}" srcOrd="3" destOrd="0" parTransId="{A70D803E-F252-49F4-9454-56F1889BB624}" sibTransId="{57774525-22B8-49AE-85B8-ECC08847FFAF}"/>
    <dgm:cxn modelId="{AEA0D4C8-D673-46C0-9417-05973C905248}" type="presOf" srcId="{98819CB5-F1B1-42AF-BF0F-804C4CBE53D1}" destId="{4209AD1E-4E77-4F11-A298-02AA3B792A09}" srcOrd="0" destOrd="0" presId="urn:microsoft.com/office/officeart/2005/8/layout/pyramid2"/>
    <dgm:cxn modelId="{7BF252E4-7F74-4685-BD06-1B026EF0E47B}" srcId="{98819CB5-F1B1-42AF-BF0F-804C4CBE53D1}" destId="{306F2E34-CFBC-4825-8449-6E01CE41382D}" srcOrd="2" destOrd="0" parTransId="{FCC61082-F005-40FC-9835-97C8A9DDB195}" sibTransId="{B63DE46A-6A1E-4526-B5E0-2A7472CB7F2B}"/>
    <dgm:cxn modelId="{A5A7159A-6636-427C-BAE1-6FAC067AF666}" type="presParOf" srcId="{4209AD1E-4E77-4F11-A298-02AA3B792A09}" destId="{B2A08348-ADDC-4502-9132-85A1885AF0B2}" srcOrd="0" destOrd="0" presId="urn:microsoft.com/office/officeart/2005/8/layout/pyramid2"/>
    <dgm:cxn modelId="{A3F88ADA-784E-430E-94AE-05DF7837B73B}" type="presParOf" srcId="{4209AD1E-4E77-4F11-A298-02AA3B792A09}" destId="{EE0A5AC5-7AB6-4106-B9EF-E75778270C0D}" srcOrd="1" destOrd="0" presId="urn:microsoft.com/office/officeart/2005/8/layout/pyramid2"/>
    <dgm:cxn modelId="{A4AC4325-47F8-4C7A-ACDE-25ACDDDC4DF4}" type="presParOf" srcId="{EE0A5AC5-7AB6-4106-B9EF-E75778270C0D}" destId="{D89ED68F-8432-41A2-8431-65A27C358A20}" srcOrd="0" destOrd="0" presId="urn:microsoft.com/office/officeart/2005/8/layout/pyramid2"/>
    <dgm:cxn modelId="{DA07CF2A-2BC9-4090-9720-248625FC6DC6}" type="presParOf" srcId="{EE0A5AC5-7AB6-4106-B9EF-E75778270C0D}" destId="{9A05C683-74D5-400F-8F12-8B6FD6D8D6B2}" srcOrd="1" destOrd="0" presId="urn:microsoft.com/office/officeart/2005/8/layout/pyramid2"/>
    <dgm:cxn modelId="{2228AA48-CF65-44D9-80D4-F4112484DAA9}" type="presParOf" srcId="{EE0A5AC5-7AB6-4106-B9EF-E75778270C0D}" destId="{D5C25AE6-4792-483F-887C-DF6B0A00367D}" srcOrd="2" destOrd="0" presId="urn:microsoft.com/office/officeart/2005/8/layout/pyramid2"/>
    <dgm:cxn modelId="{DF49FFB5-0750-4A7F-B19C-0FEE0158FE3F}" type="presParOf" srcId="{EE0A5AC5-7AB6-4106-B9EF-E75778270C0D}" destId="{ADAB1570-EC58-41F9-A6AC-011E5047B40F}" srcOrd="3" destOrd="0" presId="urn:microsoft.com/office/officeart/2005/8/layout/pyramid2"/>
    <dgm:cxn modelId="{BE1F5AB1-D0ED-4FB8-A59D-2695A4B326D8}" type="presParOf" srcId="{EE0A5AC5-7AB6-4106-B9EF-E75778270C0D}" destId="{88655AE4-C9EE-40F0-B444-33C00054F8D0}" srcOrd="4" destOrd="0" presId="urn:microsoft.com/office/officeart/2005/8/layout/pyramid2"/>
    <dgm:cxn modelId="{872A9006-3EE5-4B8B-B81E-0A4DEC06F85E}" type="presParOf" srcId="{EE0A5AC5-7AB6-4106-B9EF-E75778270C0D}" destId="{D98D7669-51B9-4ACC-A881-8AB31E4C3A5A}" srcOrd="5" destOrd="0" presId="urn:microsoft.com/office/officeart/2005/8/layout/pyramid2"/>
    <dgm:cxn modelId="{E83F3E7E-2660-4785-BC80-6B792041A3EC}" type="presParOf" srcId="{EE0A5AC5-7AB6-4106-B9EF-E75778270C0D}" destId="{E9E3F978-4FD0-421D-8E0E-69F7B8B8A109}" srcOrd="6" destOrd="0" presId="urn:microsoft.com/office/officeart/2005/8/layout/pyramid2"/>
    <dgm:cxn modelId="{53E87A0C-F4B2-402F-A96A-2B305CEF7606}" type="presParOf" srcId="{EE0A5AC5-7AB6-4106-B9EF-E75778270C0D}" destId="{AD0D215E-8664-4436-AD08-0BC0FFBEDDF7}" srcOrd="7" destOrd="0" presId="urn:microsoft.com/office/officeart/2005/8/layout/pyramid2"/>
    <dgm:cxn modelId="{A0B437E2-4C16-4260-ADB7-E95938C534CE}" type="presParOf" srcId="{EE0A5AC5-7AB6-4106-B9EF-E75778270C0D}" destId="{1852E047-0C37-4715-BCB0-728EA4ABEAFC}" srcOrd="8" destOrd="0" presId="urn:microsoft.com/office/officeart/2005/8/layout/pyramid2"/>
    <dgm:cxn modelId="{85D1C01A-2DDD-4E66-8D2A-785CB6D430EA}" type="presParOf" srcId="{EE0A5AC5-7AB6-4106-B9EF-E75778270C0D}" destId="{0D306BBB-85F1-4907-9973-B0B743C86C5A}" srcOrd="9" destOrd="0" presId="urn:microsoft.com/office/officeart/2005/8/layout/pyramid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18069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892091"/>
        <a:ext cx="1295892" cy="1932925"/>
      </dsp:txXfrm>
    </dsp:sp>
    <dsp:sp modelId="{6E1007A0-F3BF-4776-9074-529AB46FAA13}">
      <dsp:nvSpPr>
        <dsp:cNvPr id="0" name=""/>
        <dsp:cNvSpPr/>
      </dsp:nvSpPr>
      <dsp:spPr>
        <a:xfrm>
          <a:off x="1591304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32107"/>
        <a:ext cx="339580" cy="205629"/>
      </dsp:txXfrm>
    </dsp:sp>
    <dsp:sp modelId="{9CC74E6E-B055-4388-938C-09365EC37C3B}">
      <dsp:nvSpPr>
        <dsp:cNvPr id="0" name=""/>
        <dsp:cNvSpPr/>
      </dsp:nvSpPr>
      <dsp:spPr>
        <a:xfrm>
          <a:off x="2217333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P-Hacking</a:t>
          </a:r>
          <a:endParaRPr lang="en-US" sz="1100" kern="1200" dirty="0"/>
        </a:p>
      </dsp:txBody>
      <dsp:txXfrm>
        <a:off x="2217333" y="418069"/>
        <a:ext cx="1376526" cy="433705"/>
      </dsp:txXfrm>
    </dsp:sp>
    <dsp:sp modelId="{6776D43E-F225-41A6-B2BC-9E4122BD1187}">
      <dsp:nvSpPr>
        <dsp:cNvPr id="0" name=""/>
        <dsp:cNvSpPr/>
      </dsp:nvSpPr>
      <dsp:spPr>
        <a:xfrm>
          <a:off x="2499273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2539590" y="892091"/>
        <a:ext cx="1295892" cy="1932925"/>
      </dsp:txXfrm>
    </dsp:sp>
    <dsp:sp modelId="{85DD399F-6174-45C3-BC93-0CEAD5AC25FB}">
      <dsp:nvSpPr>
        <dsp:cNvPr id="0" name=""/>
        <dsp:cNvSpPr/>
      </dsp:nvSpPr>
      <dsp:spPr>
        <a:xfrm>
          <a:off x="3802537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32107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4428566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4428566" y="418069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4710506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4750823" y="892091"/>
        <a:ext cx="1295892" cy="1932925"/>
      </dsp:txXfrm>
    </dsp:sp>
    <dsp:sp modelId="{C709D72A-3BDD-430D-B48A-DFB5CAD14E1C}">
      <dsp:nvSpPr>
        <dsp:cNvPr id="0" name=""/>
        <dsp:cNvSpPr/>
      </dsp:nvSpPr>
      <dsp:spPr>
        <a:xfrm>
          <a:off x="6013770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32107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6639799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Publikationsbias</a:t>
          </a:r>
          <a:endParaRPr lang="en-US" sz="1100" kern="1200" dirty="0"/>
        </a:p>
      </dsp:txBody>
      <dsp:txXfrm>
        <a:off x="6639799" y="418069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6921739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892091"/>
        <a:ext cx="1295892" cy="1932925"/>
      </dsp:txXfrm>
    </dsp:sp>
    <dsp:sp modelId="{77C294DA-A70A-4111-B726-D04842D4B795}">
      <dsp:nvSpPr>
        <dsp:cNvPr id="0" name=""/>
        <dsp:cNvSpPr/>
      </dsp:nvSpPr>
      <dsp:spPr>
        <a:xfrm>
          <a:off x="8225003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32107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18069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892091"/>
        <a:ext cx="1295892" cy="193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8348-ADDC-4502-9132-85A1885AF0B2}">
      <dsp:nvSpPr>
        <dsp:cNvPr id="0" name=""/>
        <dsp:cNvSpPr/>
      </dsp:nvSpPr>
      <dsp:spPr>
        <a:xfrm>
          <a:off x="241180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D68F-8432-41A2-8431-65A27C358A20}">
      <dsp:nvSpPr>
        <dsp:cNvPr id="0" name=""/>
        <dsp:cNvSpPr/>
      </dsp:nvSpPr>
      <dsp:spPr>
        <a:xfrm>
          <a:off x="2416849" y="435558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Politik</a:t>
          </a:r>
          <a:endParaRPr lang="en-US" sz="1900" kern="1200" dirty="0"/>
        </a:p>
      </dsp:txBody>
      <dsp:txXfrm>
        <a:off x="2447052" y="465761"/>
        <a:ext cx="2767963" cy="558299"/>
      </dsp:txXfrm>
    </dsp:sp>
    <dsp:sp modelId="{D5C25AE6-4792-483F-887C-DF6B0A00367D}">
      <dsp:nvSpPr>
        <dsp:cNvPr id="0" name=""/>
        <dsp:cNvSpPr/>
      </dsp:nvSpPr>
      <dsp:spPr>
        <a:xfrm>
          <a:off x="2416849" y="1131602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Anreize</a:t>
          </a:r>
          <a:endParaRPr lang="en-US" sz="1900" kern="1200" dirty="0"/>
        </a:p>
      </dsp:txBody>
      <dsp:txXfrm>
        <a:off x="2447052" y="1161805"/>
        <a:ext cx="2767963" cy="558299"/>
      </dsp:txXfrm>
    </dsp:sp>
    <dsp:sp modelId="{88655AE4-C9EE-40F0-B444-33C00054F8D0}">
      <dsp:nvSpPr>
        <dsp:cNvPr id="0" name=""/>
        <dsp:cNvSpPr/>
      </dsp:nvSpPr>
      <dsp:spPr>
        <a:xfrm>
          <a:off x="2416849" y="1827646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Communities und </a:t>
          </a:r>
          <a:r>
            <a:rPr lang="en-US" sz="1900" kern="1200" dirty="0" err="1"/>
            <a:t>Normen</a:t>
          </a:r>
          <a:endParaRPr lang="en-US" sz="1900" kern="1200" dirty="0"/>
        </a:p>
      </dsp:txBody>
      <dsp:txXfrm>
        <a:off x="2447052" y="1857849"/>
        <a:ext cx="2767963" cy="558299"/>
      </dsp:txXfrm>
    </dsp:sp>
    <dsp:sp modelId="{E9E3F978-4FD0-421D-8E0E-69F7B8B8A109}">
      <dsp:nvSpPr>
        <dsp:cNvPr id="0" name=""/>
        <dsp:cNvSpPr/>
      </dsp:nvSpPr>
      <dsp:spPr>
        <a:xfrm>
          <a:off x="2416849" y="2523691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Benutzererfahrung</a:t>
          </a:r>
          <a:endParaRPr lang="en-US" sz="1900" kern="1200" dirty="0"/>
        </a:p>
      </dsp:txBody>
      <dsp:txXfrm>
        <a:off x="2447052" y="2553894"/>
        <a:ext cx="2767963" cy="558299"/>
      </dsp:txXfrm>
    </dsp:sp>
    <dsp:sp modelId="{1852E047-0C37-4715-BCB0-728EA4ABEAFC}">
      <dsp:nvSpPr>
        <dsp:cNvPr id="0" name=""/>
        <dsp:cNvSpPr/>
      </dsp:nvSpPr>
      <dsp:spPr>
        <a:xfrm>
          <a:off x="2416849" y="3219735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Infrastruktur</a:t>
          </a:r>
          <a:endParaRPr lang="en-US" sz="1900" kern="1200" dirty="0"/>
        </a:p>
      </dsp:txBody>
      <dsp:txXfrm>
        <a:off x="24470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flickr.com/photos/0815fotos/47402421712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3250B-19A7-490B-B6B1-AC8F4C6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F1000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E94EB1-33C7-4E1B-8007-B2774D642176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8995A6-4FA8-4C86-9248-2EB958AE8794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6E10F1-6B16-4D72-A8CE-C52FCF06209C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FCFA10-4290-4597-A4E4-9F043445C5A4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</p:spTree>
    <p:extLst>
      <p:ext uri="{BB962C8B-B14F-4D97-AF65-F5344CB8AC3E}">
        <p14:creationId xmlns:p14="http://schemas.microsoft.com/office/powerpoint/2010/main" val="38493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2444C-9BD6-47D1-A548-AAB2EE9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7B9916-8C55-4891-A67C-1EC5C7A6731C}"/>
              </a:ext>
            </a:extLst>
          </p:cNvPr>
          <p:cNvSpPr/>
          <p:nvPr/>
        </p:nvSpPr>
        <p:spPr>
          <a:xfrm>
            <a:off x="1062681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579AA-C10D-407F-B105-667678B716EB}"/>
              </a:ext>
            </a:extLst>
          </p:cNvPr>
          <p:cNvSpPr txBox="1"/>
          <p:nvPr/>
        </p:nvSpPr>
        <p:spPr>
          <a:xfrm>
            <a:off x="200406" y="1491536"/>
            <a:ext cx="34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Prozess der Zurückziehung wissenschaftlicher Artikel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E63E1-55A7-4417-B90E-9BCCEC9E40F2}"/>
              </a:ext>
            </a:extLst>
          </p:cNvPr>
          <p:cNvSpPr/>
          <p:nvPr/>
        </p:nvSpPr>
        <p:spPr>
          <a:xfrm>
            <a:off x="279568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Äußerung von Bedenken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3EE57-FD57-411C-9A8E-4E8F1994393A}"/>
              </a:ext>
            </a:extLst>
          </p:cNvPr>
          <p:cNvSpPr/>
          <p:nvPr/>
        </p:nvSpPr>
        <p:spPr>
          <a:xfrm>
            <a:off x="457200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Prüfung von Bedenken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353F57-17F1-4AE2-BF37-71ECE383208E}"/>
              </a:ext>
            </a:extLst>
          </p:cNvPr>
          <p:cNvSpPr/>
          <p:nvPr/>
        </p:nvSpPr>
        <p:spPr>
          <a:xfrm>
            <a:off x="6348315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Retraction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11C538-8862-4486-8D15-43C164D04C03}"/>
              </a:ext>
            </a:extLst>
          </p:cNvPr>
          <p:cNvSpPr/>
          <p:nvPr/>
        </p:nvSpPr>
        <p:spPr>
          <a:xfrm>
            <a:off x="8124630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Reinstation</a:t>
            </a:r>
          </a:p>
        </p:txBody>
      </p:sp>
    </p:spTree>
    <p:extLst>
      <p:ext uri="{BB962C8B-B14F-4D97-AF65-F5344CB8AC3E}">
        <p14:creationId xmlns:p14="http://schemas.microsoft.com/office/powerpoint/2010/main" val="1788151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ED1587-0DC7-4F2B-904B-3849E6D0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5" y="2583130"/>
            <a:ext cx="10083658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53916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4DD8C10-69E8-42B8-8D68-767BB232B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96" y="1785985"/>
            <a:ext cx="1052260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BF203BE-B0FE-4076-8AC9-3993BCE1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8" y="1203767"/>
            <a:ext cx="438340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533400" y="127000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6898263" y="211667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058333" y="528091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191018" y="2336801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8D9DC41F-79E4-40FF-A068-09E3A2C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2" y="560583"/>
            <a:ext cx="9595936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E39B2-A8CF-46EE-A88E-78CE1FA3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1A217E-16FC-47FC-A898-82FD04C85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6084"/>
              </p:ext>
            </p:extLst>
          </p:nvPr>
        </p:nvGraphicFramePr>
        <p:xfrm>
          <a:off x="3352800" y="1825625"/>
          <a:ext cx="5486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6C6CE470-9CC9-460E-8127-E6227C6A1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562" y="1240346"/>
            <a:ext cx="5486876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1226</Words>
  <Application>Microsoft Office PowerPoint</Application>
  <PresentationFormat>Breitbild</PresentationFormat>
  <Paragraphs>292</Paragraphs>
  <Slides>23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33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Registered Report</vt:lpstr>
      <vt:lpstr>F1000</vt:lpstr>
      <vt:lpstr>Retractions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61</cp:revision>
  <dcterms:created xsi:type="dcterms:W3CDTF">2022-11-25T14:46:31Z</dcterms:created>
  <dcterms:modified xsi:type="dcterms:W3CDTF">2024-07-17T13:47:20Z</dcterms:modified>
</cp:coreProperties>
</file>