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589" r:id="rId10"/>
    <p:sldId id="592" r:id="rId11"/>
    <p:sldId id="593" r:id="rId12"/>
    <p:sldId id="609" r:id="rId13"/>
    <p:sldId id="607" r:id="rId14"/>
    <p:sldId id="608" r:id="rId15"/>
    <p:sldId id="594" r:id="rId16"/>
    <p:sldId id="596" r:id="rId17"/>
    <p:sldId id="599" r:id="rId18"/>
    <p:sldId id="614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  <p:sldId id="61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flickr.com/photos/0815fotos/47402421712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flickr.com/photos/0815fotos/47402421712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7668816" y="1412243"/>
            <a:ext cx="3481118" cy="3042168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E2FAC5CA-8AE4-4597-B358-F28F8A14F563}"/>
              </a:ext>
            </a:extLst>
          </p:cNvPr>
          <p:cNvSpPr txBox="1"/>
          <p:nvPr/>
        </p:nvSpPr>
        <p:spPr>
          <a:xfrm>
            <a:off x="1336271" y="286830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entehase.jpg</a:t>
            </a:r>
          </a:p>
        </p:txBody>
      </p:sp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36651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3562"/>
            <a:ext cx="10515600" cy="1325563"/>
          </a:xfrm>
        </p:spPr>
        <p:txBody>
          <a:bodyPr/>
          <a:lstStyle/>
          <a:p>
            <a:r>
              <a:rPr lang="de-DE" dirty="0"/>
              <a:t>peerreview.jpg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419715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00265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6294118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7585585" y="2051221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-32114" y="4543461"/>
            <a:ext cx="2296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Publish-Review-</a:t>
            </a:r>
            <a:r>
              <a:rPr lang="de-DE" dirty="0" err="1"/>
              <a:t>Curate</a:t>
            </a:r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8877054" y="2051221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419715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002651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6294119" y="316328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7585587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8877054" y="3163286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3711183" y="3163286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0FECC25-DFDA-47F5-93EA-22B57F2837F5}"/>
              </a:ext>
            </a:extLst>
          </p:cNvPr>
          <p:cNvSpPr/>
          <p:nvPr/>
        </p:nvSpPr>
        <p:spPr>
          <a:xfrm>
            <a:off x="2419715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7895B11-FBA0-4BCE-957A-D241F933CF70}"/>
              </a:ext>
            </a:extLst>
          </p:cNvPr>
          <p:cNvSpPr/>
          <p:nvPr/>
        </p:nvSpPr>
        <p:spPr>
          <a:xfrm>
            <a:off x="5002650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396389-DE00-4EA1-A294-1D0B923935D6}"/>
              </a:ext>
            </a:extLst>
          </p:cNvPr>
          <p:cNvSpPr/>
          <p:nvPr/>
        </p:nvSpPr>
        <p:spPr>
          <a:xfrm>
            <a:off x="6294117" y="4384623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DF5F1BBD-5E86-42F4-AFD7-9BCE4225D260}"/>
              </a:ext>
            </a:extLst>
          </p:cNvPr>
          <p:cNvSpPr/>
          <p:nvPr/>
        </p:nvSpPr>
        <p:spPr>
          <a:xfrm>
            <a:off x="8877054" y="4384623"/>
            <a:ext cx="1215229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Peer Review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372D82-3B74-4F0C-9B0C-4DAA559761FF}"/>
              </a:ext>
            </a:extLst>
          </p:cNvPr>
          <p:cNvSpPr/>
          <p:nvPr/>
        </p:nvSpPr>
        <p:spPr>
          <a:xfrm>
            <a:off x="7585585" y="4384623"/>
            <a:ext cx="1215229" cy="77435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ysClr val="windowText" lastClr="000000"/>
                </a:solidFill>
              </a:rPr>
              <a:t>Veröffent-lichung</a:t>
            </a:r>
            <a:endParaRPr lang="de-DE" sz="1600" dirty="0">
              <a:solidFill>
                <a:sysClr val="windowText" lastClr="000000"/>
              </a:solidFill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B48B78-E649-4607-9F2D-1F51803A9D40}"/>
              </a:ext>
            </a:extLst>
          </p:cNvPr>
          <p:cNvSpPr/>
          <p:nvPr/>
        </p:nvSpPr>
        <p:spPr>
          <a:xfrm>
            <a:off x="10168521" y="2051221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C1CBF96B-7A05-4C61-AD88-CA9E91506FEF}"/>
              </a:ext>
            </a:extLst>
          </p:cNvPr>
          <p:cNvSpPr/>
          <p:nvPr/>
        </p:nvSpPr>
        <p:spPr>
          <a:xfrm>
            <a:off x="10168521" y="3186107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6D2C30B3-2351-44A9-BC67-07695729F8CA}"/>
              </a:ext>
            </a:extLst>
          </p:cNvPr>
          <p:cNvSpPr/>
          <p:nvPr/>
        </p:nvSpPr>
        <p:spPr>
          <a:xfrm>
            <a:off x="10168521" y="4390346"/>
            <a:ext cx="1215229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ysClr val="windowText" lastClr="000000"/>
                </a:solidFill>
              </a:rPr>
              <a:t>Kuratieren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05AE67D-C7C2-4CA9-B7A4-4554145AB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23" y="1590896"/>
            <a:ext cx="12022354" cy="3676207"/>
          </a:xfrm>
          <a:prstGeom prst="rect">
            <a:avLst/>
          </a:prstGeom>
        </p:spPr>
      </p:pic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25BEF8F8-0FE3-4578-BCAD-4C31407AF0BA}"/>
              </a:ext>
            </a:extLst>
          </p:cNvPr>
          <p:cNvCxnSpPr>
            <a:cxnSpLocks/>
          </p:cNvCxnSpPr>
          <p:nvPr/>
        </p:nvCxnSpPr>
        <p:spPr>
          <a:xfrm>
            <a:off x="2592223" y="5054138"/>
            <a:ext cx="89707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E40D448-71CC-4EB6-9AD7-3CDF62E80F6F}"/>
              </a:ext>
            </a:extLst>
          </p:cNvPr>
          <p:cNvSpPr/>
          <p:nvPr/>
        </p:nvSpPr>
        <p:spPr>
          <a:xfrm>
            <a:off x="997527" y="2335876"/>
            <a:ext cx="8877993" cy="14297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9E2360C-D999-4AD5-AEEE-E03030B7BD10}"/>
              </a:ext>
            </a:extLst>
          </p:cNvPr>
          <p:cNvCxnSpPr/>
          <p:nvPr/>
        </p:nvCxnSpPr>
        <p:spPr>
          <a:xfrm>
            <a:off x="1062681" y="3532909"/>
            <a:ext cx="8530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Grafik 11">
            <a:extLst>
              <a:ext uri="{FF2B5EF4-FFF2-40B4-BE49-F238E27FC236}">
                <a16:creationId xmlns:a16="http://schemas.microsoft.com/office/drawing/2014/main" id="{829E4D9C-0F30-4046-806A-44582FC7B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898" y="4444872"/>
            <a:ext cx="8888738" cy="144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3475044" y="169068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cover.jpg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7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l="12631" t="4879" r="12631" b="319"/>
          <a:stretch/>
        </p:blipFill>
        <p:spPr>
          <a:xfrm>
            <a:off x="3475041" y="239143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3475043" y="1690689"/>
            <a:ext cx="2520000" cy="700742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7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3475043" y="169068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000" b="1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Open Science</a:t>
            </a:r>
          </a:p>
          <a:p>
            <a:pPr algn="ctr"/>
            <a:r>
              <a:rPr lang="de-DE" sz="1200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3475042" y="5007629"/>
            <a:ext cx="2520000" cy="283059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3475043" y="500324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>
                <a:solidFill>
                  <a:sysClr val="windowText" lastClr="000000"/>
                </a:solidFill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279" y="449931"/>
            <a:ext cx="2530059" cy="3621338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B4BB9559-DA40-40E2-AB98-643CB4013F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1098643"/>
            <a:ext cx="2603218" cy="370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favicon_os.jpg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cover.jpg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6847" y="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867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/>
              <a:t>facetten.jpg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884655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struktur.jpg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spektrumreaktionen.jpg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paradigmenwechsel.jpg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0202ABD-4035-4C81-950A-ECDE80DED6AC}"/>
              </a:ext>
            </a:extLst>
          </p:cNvPr>
          <p:cNvSpPr txBox="1"/>
          <p:nvPr/>
        </p:nvSpPr>
        <p:spPr>
          <a:xfrm>
            <a:off x="186267" y="5903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hermeneutischerzirkel.jpg</a:t>
            </a:r>
          </a:p>
        </p:txBody>
      </p:sp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3685" y="540377"/>
            <a:ext cx="5248667" cy="5328967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EF2CFAA5-5B73-472B-A514-B5D2446D8AE8}"/>
              </a:ext>
            </a:extLst>
          </p:cNvPr>
          <p:cNvSpPr txBox="1"/>
          <p:nvPr/>
        </p:nvSpPr>
        <p:spPr>
          <a:xfrm>
            <a:off x="358589" y="17104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freiheitsgrade.jpg</a:t>
            </a:r>
          </a:p>
        </p:txBody>
      </p:sp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1160929" y="817282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5102208" y="3211765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5079936" y="1422655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8143810" y="1416301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8139576" y="3211765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5112744" y="4649517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8143810" y="4643163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2016063" y="1416301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2030609" y="3199618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2030609" y="4652693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7525792" y="901949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685862" y="1218373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818547" y="3027083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F7CE737B-4824-4240-8F35-02949577308B}"/>
              </a:ext>
            </a:extLst>
          </p:cNvPr>
          <p:cNvSpPr txBox="1"/>
          <p:nvPr/>
        </p:nvSpPr>
        <p:spPr>
          <a:xfrm>
            <a:off x="8560" y="12622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empirischergehalt.jpg</a:t>
            </a:r>
          </a:p>
        </p:txBody>
      </p:sp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BA9A01BC-CA4B-4069-9C1F-C768F61A988C}"/>
              </a:ext>
            </a:extLst>
          </p:cNvPr>
          <p:cNvSpPr txBox="1"/>
          <p:nvPr/>
        </p:nvSpPr>
        <p:spPr>
          <a:xfrm>
            <a:off x="224118" y="89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pyramide.jpg</a:t>
            </a:r>
          </a:p>
        </p:txBody>
      </p:sp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383059" y="1855573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474822" y="2275701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065255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618985" y="2572264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618985" y="3470188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764162" y="3025345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918769" y="2918254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2918769" y="3371335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472616" y="2020329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617676" y="2638167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617676" y="3371335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825049" y="2407508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476868" y="3371335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690919" y="3717324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608806" y="2823520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690919" y="2386913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2" name="Textfeld 21">
            <a:extLst>
              <a:ext uri="{FF2B5EF4-FFF2-40B4-BE49-F238E27FC236}">
                <a16:creationId xmlns:a16="http://schemas.microsoft.com/office/drawing/2014/main" id="{B1C06786-7730-4F0E-B952-858FBC3BE45D}"/>
              </a:ext>
            </a:extLst>
          </p:cNvPr>
          <p:cNvSpPr txBox="1"/>
          <p:nvPr/>
        </p:nvSpPr>
        <p:spPr>
          <a:xfrm>
            <a:off x="0" y="20113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explo_vs_konfi.jpg</a:t>
            </a:r>
          </a:p>
        </p:txBody>
      </p:sp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5C6010-B953-4154-B3F5-A6CA9F5F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manuskriptprozess.jpg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DB9809-4083-4DD8-8500-1A7D06176F1E}"/>
              </a:ext>
            </a:extLst>
          </p:cNvPr>
          <p:cNvSpPr/>
          <p:nvPr/>
        </p:nvSpPr>
        <p:spPr>
          <a:xfrm>
            <a:off x="6350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eingereicht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FDB34E9-581D-432D-8445-784CFB9186BB}"/>
              </a:ext>
            </a:extLst>
          </p:cNvPr>
          <p:cNvSpPr/>
          <p:nvPr/>
        </p:nvSpPr>
        <p:spPr>
          <a:xfrm>
            <a:off x="34036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revidiert</a:t>
            </a:r>
            <a:endParaRPr lang="en-US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7379A1E-1E62-4346-8725-5516402C5739}"/>
              </a:ext>
            </a:extLst>
          </p:cNvPr>
          <p:cNvSpPr/>
          <p:nvPr/>
        </p:nvSpPr>
        <p:spPr>
          <a:xfrm>
            <a:off x="61722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akzeptiert</a:t>
            </a:r>
            <a:endParaRPr lang="en-US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EBE72ACB-002D-4576-AB38-34D097FBC47E}"/>
              </a:ext>
            </a:extLst>
          </p:cNvPr>
          <p:cNvSpPr/>
          <p:nvPr/>
        </p:nvSpPr>
        <p:spPr>
          <a:xfrm>
            <a:off x="8940800" y="2294466"/>
            <a:ext cx="2336800" cy="46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veröffentlicht</a:t>
            </a:r>
            <a:endParaRPr lang="en-US" dirty="0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D17627A9-1C31-4F29-ADAA-F239480318E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9718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011D0421-15D6-4749-9F28-CB309F27AA04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7404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4CAC9225-36E2-49B2-A86A-4B7AC9D07FF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8509000" y="2528622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8" name="Verbinder: gewinkelt 17">
            <a:extLst>
              <a:ext uri="{FF2B5EF4-FFF2-40B4-BE49-F238E27FC236}">
                <a16:creationId xmlns:a16="http://schemas.microsoft.com/office/drawing/2014/main" id="{2C264BCE-A0D2-444D-847C-C25CEC46B720}"/>
              </a:ext>
            </a:extLst>
          </p:cNvPr>
          <p:cNvCxnSpPr>
            <a:stCxn id="5" idx="2"/>
            <a:endCxn id="4" idx="2"/>
          </p:cNvCxnSpPr>
          <p:nvPr/>
        </p:nvCxnSpPr>
        <p:spPr>
          <a:xfrm rot="5400000">
            <a:off x="3187700" y="1378477"/>
            <a:ext cx="12700" cy="27686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FB954A63-68D3-4C53-B94E-674FEED1D14A}"/>
              </a:ext>
            </a:extLst>
          </p:cNvPr>
          <p:cNvSpPr txBox="1"/>
          <p:nvPr/>
        </p:nvSpPr>
        <p:spPr>
          <a:xfrm>
            <a:off x="2630850" y="3062195"/>
            <a:ext cx="112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abgelehnt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42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75138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lösungsansätze.png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lösungsansätze.png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gardenofforkingpaths.jpg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  <p:sp>
        <p:nvSpPr>
          <p:cNvPr id="96" name="Textfeld 95">
            <a:extLst>
              <a:ext uri="{FF2B5EF4-FFF2-40B4-BE49-F238E27FC236}">
                <a16:creationId xmlns:a16="http://schemas.microsoft.com/office/drawing/2014/main" id="{DCB49B4E-4354-4385-953F-257EBEB2278A}"/>
              </a:ext>
            </a:extLst>
          </p:cNvPr>
          <p:cNvSpPr txBox="1"/>
          <p:nvPr/>
        </p:nvSpPr>
        <p:spPr>
          <a:xfrm>
            <a:off x="2015410" y="693053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gardenofforkingpaths_prereg.jpg</a:t>
            </a:r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Microsoft Office PowerPoint</Application>
  <PresentationFormat>Breitbild</PresentationFormat>
  <Paragraphs>356</Paragraphs>
  <Slides>28</Slides>
  <Notes>2</Notes>
  <HiddenSlides>11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8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struktur.jpg</vt:lpstr>
      <vt:lpstr>lösungsansätze.png</vt:lpstr>
      <vt:lpstr>Was bringen die neuen Ansätze?</vt:lpstr>
      <vt:lpstr>lösungsansätze.png</vt:lpstr>
      <vt:lpstr>lösungsansätze.png</vt:lpstr>
      <vt:lpstr>gardenofforkingpaths.jpg</vt:lpstr>
      <vt:lpstr>PowerPoint-Präsentation</vt:lpstr>
      <vt:lpstr>PowerPoint-Präsentation</vt:lpstr>
      <vt:lpstr>PowerPoint-Präsentation</vt:lpstr>
      <vt:lpstr>peerreview.jpg</vt:lpstr>
      <vt:lpstr>Open Peer Review</vt:lpstr>
      <vt:lpstr>F1000</vt:lpstr>
      <vt:lpstr>retraction.jpg</vt:lpstr>
      <vt:lpstr>Dynamische MAs</vt:lpstr>
      <vt:lpstr>cover.jpg</vt:lpstr>
      <vt:lpstr>favicon_os.jpg</vt:lpstr>
      <vt:lpstr>cover.jpg</vt:lpstr>
      <vt:lpstr>facetten.jpg</vt:lpstr>
      <vt:lpstr>spektrumreaktionen.jpg</vt:lpstr>
      <vt:lpstr>paradigmenwechsel.jpg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manuskriptprozess.jpg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84</cp:revision>
  <dcterms:created xsi:type="dcterms:W3CDTF">2022-11-25T14:46:31Z</dcterms:created>
  <dcterms:modified xsi:type="dcterms:W3CDTF">2025-03-27T09:50:02Z</dcterms:modified>
</cp:coreProperties>
</file>