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610" r:id="rId9"/>
    <p:sldId id="589" r:id="rId10"/>
    <p:sldId id="592" r:id="rId11"/>
    <p:sldId id="593" r:id="rId12"/>
    <p:sldId id="609" r:id="rId13"/>
    <p:sldId id="607" r:id="rId14"/>
    <p:sldId id="608" r:id="rId15"/>
    <p:sldId id="594" r:id="rId16"/>
    <p:sldId id="596" r:id="rId17"/>
    <p:sldId id="599" r:id="rId18"/>
    <p:sldId id="597" r:id="rId19"/>
    <p:sldId id="598" r:id="rId20"/>
    <p:sldId id="600" r:id="rId21"/>
    <p:sldId id="602" r:id="rId22"/>
    <p:sldId id="603" r:id="rId23"/>
    <p:sldId id="604" r:id="rId24"/>
    <p:sldId id="605" r:id="rId25"/>
    <p:sldId id="606" r:id="rId26"/>
    <p:sldId id="612" r:id="rId27"/>
    <p:sldId id="6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/>
            <a:t>P-Hacking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B540A4AB-E503-4F91-9445-E51ED07385F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AD8D2A09-DCF7-4D28-8F78-E65362F33D23}" type="parTrans" cxnId="{F1824207-3C7F-43D8-8A37-F6DC92A0635E}">
      <dgm:prSet/>
      <dgm:spPr/>
      <dgm:t>
        <a:bodyPr/>
        <a:lstStyle/>
        <a:p>
          <a:endParaRPr lang="en-US"/>
        </a:p>
      </dgm:t>
    </dgm:pt>
    <dgm:pt modelId="{58ADDDEE-3FAC-4D4F-871D-1457C5A42E75}" type="sibTrans" cxnId="{F1824207-3C7F-43D8-8A37-F6DC92A0635E}">
      <dgm:prSet/>
      <dgm:spPr/>
      <dgm:t>
        <a:bodyPr/>
        <a:lstStyle/>
        <a:p>
          <a:endParaRPr lang="en-US"/>
        </a:p>
      </dgm:t>
    </dgm:pt>
    <dgm:pt modelId="{56ADEEBD-A39D-49E7-96D2-6961362D6A3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67ECB1F2-B3AA-42BE-906A-9CF9E25421AB}" type="parTrans" cxnId="{465FDDF1-EC4F-4A5A-AF14-CF5634A7DAF4}">
      <dgm:prSet/>
      <dgm:spPr/>
      <dgm:t>
        <a:bodyPr/>
        <a:lstStyle/>
        <a:p>
          <a:endParaRPr lang="en-US"/>
        </a:p>
      </dgm:t>
    </dgm:pt>
    <dgm:pt modelId="{50D0819C-8258-4006-9EEA-D315275EE454}" type="sibTrans" cxnId="{465FDDF1-EC4F-4A5A-AF14-CF5634A7DAF4}">
      <dgm:prSet/>
      <dgm:spPr/>
      <dgm:t>
        <a:bodyPr/>
        <a:lstStyle/>
        <a:p>
          <a:endParaRPr lang="en-US"/>
        </a:p>
      </dgm:t>
    </dgm:pt>
    <dgm:pt modelId="{65C9AA96-E4E6-4AAF-B9B9-8149E12CB1B5}">
      <dgm:prSet phldrT="[Text]"/>
      <dgm:spPr/>
      <dgm:t>
        <a:bodyPr/>
        <a:lstStyle/>
        <a:p>
          <a:r>
            <a:rPr lang="de-DE"/>
            <a:t>Publikationsbias</a:t>
          </a:r>
          <a:endParaRPr lang="en-US" dirty="0"/>
        </a:p>
      </dgm:t>
    </dgm:pt>
    <dgm:pt modelId="{63E29C49-2B7F-448F-ADD0-D34BAB7998B5}" type="parTrans" cxnId="{E28AC622-B198-4257-ADC0-B8F53C1BFCB3}">
      <dgm:prSet/>
      <dgm:spPr/>
      <dgm:t>
        <a:bodyPr/>
        <a:lstStyle/>
        <a:p>
          <a:endParaRPr lang="en-US"/>
        </a:p>
      </dgm:t>
    </dgm:pt>
    <dgm:pt modelId="{3E35D9A3-B70F-42B1-BC48-BE626A88C677}" type="sibTrans" cxnId="{E28AC622-B198-4257-ADC0-B8F53C1BFCB3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1" presStyleCnt="5"/>
      <dgm:spPr/>
    </dgm:pt>
    <dgm:pt modelId="{1C84FA78-9420-4F3C-8B93-DFBA7BAB2247}" type="pres">
      <dgm:prSet presAssocID="{90BDFB30-D9D4-4A70-B0BB-1DFA1FBE6B20}" presName="desTx" presStyleLbl="fgAcc1" presStyleIdx="1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1" presStyleCnt="4"/>
      <dgm:spPr/>
    </dgm:pt>
    <dgm:pt modelId="{B257A734-08FB-4F1D-9C20-5E6254F9586E}" type="pres">
      <dgm:prSet presAssocID="{C0CA77E9-2978-4E5C-B8C7-02F66A6C2454}" presName="connTx" presStyleLbl="sibTrans2D1" presStyleIdx="1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2" presStyleCnt="5"/>
      <dgm:spPr/>
    </dgm:pt>
    <dgm:pt modelId="{47BB3BCA-E316-4503-BDC5-A552C4F9DA6A}" type="pres">
      <dgm:prSet presAssocID="{D341F5D4-54B3-4C14-9A22-1857694437DA}" presName="desTx" presStyleLbl="fgAcc1" presStyleIdx="2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2" presStyleCnt="4"/>
      <dgm:spPr/>
    </dgm:pt>
    <dgm:pt modelId="{FB3A7E4B-B949-4AC3-B072-92084ED53265}" type="pres">
      <dgm:prSet presAssocID="{792501A7-BAC5-49D3-BDBF-0CA080AA7772}" presName="connTx" presStyleLbl="sibTrans2D1" presStyleIdx="2" presStyleCnt="4"/>
      <dgm:spPr/>
    </dgm:pt>
    <dgm:pt modelId="{186EA5D3-20F4-4902-9C0F-97855CFBADA6}" type="pres">
      <dgm:prSet presAssocID="{65C9AA96-E4E6-4AAF-B9B9-8149E12CB1B5}" presName="composite" presStyleCnt="0"/>
      <dgm:spPr/>
    </dgm:pt>
    <dgm:pt modelId="{088B6B5E-B8FD-4049-A3A7-749EAB0500CF}" type="pres">
      <dgm:prSet presAssocID="{65C9AA96-E4E6-4AAF-B9B9-8149E12CB1B5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B004800-DD6E-4921-8BBF-F4CDEA8846DC}" type="pres">
      <dgm:prSet presAssocID="{65C9AA96-E4E6-4AAF-B9B9-8149E12CB1B5}" presName="parSh" presStyleLbl="node1" presStyleIdx="3" presStyleCnt="5"/>
      <dgm:spPr/>
    </dgm:pt>
    <dgm:pt modelId="{27207EA3-D483-42A1-8059-221A617B7B36}" type="pres">
      <dgm:prSet presAssocID="{65C9AA96-E4E6-4AAF-B9B9-8149E12CB1B5}" presName="desTx" presStyleLbl="fgAcc1" presStyleIdx="3" presStyleCnt="5">
        <dgm:presLayoutVars>
          <dgm:bulletEnabled val="1"/>
        </dgm:presLayoutVars>
      </dgm:prSet>
      <dgm:spPr/>
    </dgm:pt>
    <dgm:pt modelId="{F91061D6-B821-4F03-AA0C-73B2E61F8D3F}" type="pres">
      <dgm:prSet presAssocID="{3E35D9A3-B70F-42B1-BC48-BE626A88C677}" presName="sibTrans" presStyleLbl="sibTrans2D1" presStyleIdx="3" presStyleCnt="4"/>
      <dgm:spPr/>
    </dgm:pt>
    <dgm:pt modelId="{033680FC-9CBE-4650-806C-B4D40F0CD27E}" type="pres">
      <dgm:prSet presAssocID="{3E35D9A3-B70F-42B1-BC48-BE626A88C677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F1824207-3C7F-43D8-8A37-F6DC92A0635E}" srcId="{D341F5D4-54B3-4C14-9A22-1857694437DA}" destId="{B540A4AB-E503-4F91-9445-E51ED07385F2}" srcOrd="0" destOrd="0" parTransId="{AD8D2A09-DCF7-4D28-8F78-E65362F33D23}" sibTransId="{58ADDDEE-3FAC-4D4F-871D-1457C5A42E75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CAA40213-0F38-4966-A9F1-5D1E387213FE}" type="presOf" srcId="{65C9AA96-E4E6-4AAF-B9B9-8149E12CB1B5}" destId="{3B004800-DD6E-4921-8BBF-F4CDEA8846DC}" srcOrd="1" destOrd="0" presId="urn:microsoft.com/office/officeart/2005/8/layout/process3"/>
    <dgm:cxn modelId="{E28AC622-B198-4257-ADC0-B8F53C1BFCB3}" srcId="{69809639-85E5-4BC9-B3D4-510DD612DB3A}" destId="{65C9AA96-E4E6-4AAF-B9B9-8149E12CB1B5}" srcOrd="3" destOrd="0" parTransId="{63E29C49-2B7F-448F-ADD0-D34BAB7998B5}" sibTransId="{3E35D9A3-B70F-42B1-BC48-BE626A88C677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57541262-820B-4C70-A2D2-589AB4E746FC}" type="presOf" srcId="{1880F29C-6763-46F5-9814-D064E95C3D4A}" destId="{27207EA3-D483-42A1-8059-221A617B7B36}" srcOrd="0" destOrd="0" presId="urn:microsoft.com/office/officeart/2005/8/layout/process3"/>
    <dgm:cxn modelId="{D0EDA742-DFE0-4881-9816-9FD96F7DB61D}" srcId="{65C9AA96-E4E6-4AAF-B9B9-8149E12CB1B5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16ABA248-1600-483B-A855-BA63A1973E19}" type="presOf" srcId="{B540A4AB-E503-4F91-9445-E51ED07385F2}" destId="{47BB3BCA-E316-4503-BDC5-A552C4F9DA6A}" srcOrd="0" destOrd="0" presId="urn:microsoft.com/office/officeart/2005/8/layout/process3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3B958F76-CA6B-4DD7-BA7E-28DED3180727}" type="presOf" srcId="{3E35D9A3-B70F-42B1-BC48-BE626A88C677}" destId="{033680FC-9CBE-4650-806C-B4D40F0CD27E}" srcOrd="1" destOrd="0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65C9AA96-E4E6-4AAF-B9B9-8149E12CB1B5}" destId="{8E6DB8BD-3162-4FC7-AC19-299FAEE9CCCF}" srcOrd="1" destOrd="0" parTransId="{8BBA72AF-1D47-4BA1-8621-88370282E8A5}" sibTransId="{F61295BB-CCDE-434F-804E-A42D720BF07E}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2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08488DB3-8DF3-48C5-A9B1-4FB42873266D}" type="presOf" srcId="{8E6DB8BD-3162-4FC7-AC19-299FAEE9CCCF}" destId="{27207EA3-D483-42A1-8059-221A617B7B36}" srcOrd="0" destOrd="1" presId="urn:microsoft.com/office/officeart/2005/8/layout/process3"/>
    <dgm:cxn modelId="{784D8EB3-B275-4C6D-970F-723D83B93715}" srcId="{69809639-85E5-4BC9-B3D4-510DD612DB3A}" destId="{90BDFB30-D9D4-4A70-B0BB-1DFA1FBE6B20}" srcOrd="1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4A73C4C1-199E-40DA-9AC7-2DAB38D08957}" type="presOf" srcId="{56ADEEBD-A39D-49E7-96D2-6961362D6A32}" destId="{47BB3BCA-E316-4503-BDC5-A552C4F9DA6A}" srcOrd="0" destOrd="1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FC6AA4E7-90B0-4DF5-A642-C2C96ED31E24}" type="presOf" srcId="{65C9AA96-E4E6-4AAF-B9B9-8149E12CB1B5}" destId="{088B6B5E-B8FD-4049-A3A7-749EAB0500CF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2E21AF1-A6B2-42D3-B210-8C83A33F4F2A}" type="presOf" srcId="{3E35D9A3-B70F-42B1-BC48-BE626A88C677}" destId="{F91061D6-B821-4F03-AA0C-73B2E61F8D3F}" srcOrd="0" destOrd="0" presId="urn:microsoft.com/office/officeart/2005/8/layout/process3"/>
    <dgm:cxn modelId="{465FDDF1-EC4F-4A5A-AF14-CF5634A7DAF4}" srcId="{D341F5D4-54B3-4C14-9A22-1857694437DA}" destId="{56ADEEBD-A39D-49E7-96D2-6961362D6A32}" srcOrd="1" destOrd="0" parTransId="{67ECB1F2-B3AA-42BE-906A-9CF9E25421AB}" sibTransId="{50D0819C-8258-4006-9EEA-D315275EE454}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BCD43732-0A41-4356-8D4D-3A5147F4A7C5}" type="presParOf" srcId="{EF8300F6-50AF-4A8D-A0D4-CC2C22934CB2}" destId="{1AD26D84-4EC6-477D-B313-71D36CDB0F4E}" srcOrd="2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3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4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5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F9D8498-C466-47B5-982F-D4508605F850}" type="presParOf" srcId="{EF8300F6-50AF-4A8D-A0D4-CC2C22934CB2}" destId="{186EA5D3-20F4-4902-9C0F-97855CFBADA6}" srcOrd="6" destOrd="0" presId="urn:microsoft.com/office/officeart/2005/8/layout/process3"/>
    <dgm:cxn modelId="{914FC82D-359C-4AF7-8844-356FE9370147}" type="presParOf" srcId="{186EA5D3-20F4-4902-9C0F-97855CFBADA6}" destId="{088B6B5E-B8FD-4049-A3A7-749EAB0500CF}" srcOrd="0" destOrd="0" presId="urn:microsoft.com/office/officeart/2005/8/layout/process3"/>
    <dgm:cxn modelId="{31F99B25-538A-4E0B-B78B-F8FD12472E39}" type="presParOf" srcId="{186EA5D3-20F4-4902-9C0F-97855CFBADA6}" destId="{3B004800-DD6E-4921-8BBF-F4CDEA8846DC}" srcOrd="1" destOrd="0" presId="urn:microsoft.com/office/officeart/2005/8/layout/process3"/>
    <dgm:cxn modelId="{2C740A17-21A1-40BE-993A-2FEADEE62B5E}" type="presParOf" srcId="{186EA5D3-20F4-4902-9C0F-97855CFBADA6}" destId="{27207EA3-D483-42A1-8059-221A617B7B36}" srcOrd="2" destOrd="0" presId="urn:microsoft.com/office/officeart/2005/8/layout/process3"/>
    <dgm:cxn modelId="{95155707-2FAF-4E20-8FF9-4208CB7CB164}" type="presParOf" srcId="{EF8300F6-50AF-4A8D-A0D4-CC2C22934CB2}" destId="{F91061D6-B821-4F03-AA0C-73B2E61F8D3F}" srcOrd="7" destOrd="0" presId="urn:microsoft.com/office/officeart/2005/8/layout/process3"/>
    <dgm:cxn modelId="{CA91EFC6-83B3-4C21-8C95-813161D2119F}" type="presParOf" srcId="{F91061D6-B821-4F03-AA0C-73B2E61F8D3F}" destId="{033680FC-9CBE-4650-806C-B4D40F0CD27E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6A6E1-16E6-4487-97F6-EBCFCD52F41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0E488-93DF-472B-97D5-300109DDC2B4}">
      <dgm:prSet phldrT="[Text]"/>
      <dgm:spPr/>
      <dgm:t>
        <a:bodyPr/>
        <a:lstStyle/>
        <a:p>
          <a:r>
            <a:rPr lang="en-US" dirty="0" err="1"/>
            <a:t>Keine</a:t>
          </a:r>
          <a:r>
            <a:rPr lang="en-US" dirty="0"/>
            <a:t> </a:t>
          </a:r>
          <a:r>
            <a:rPr lang="en-US" dirty="0" err="1"/>
            <a:t>Veröffentlichung</a:t>
          </a:r>
          <a:r>
            <a:rPr lang="en-US" dirty="0"/>
            <a:t> von </a:t>
          </a:r>
          <a:r>
            <a:rPr lang="en-US" dirty="0" err="1"/>
            <a:t>Gutachten</a:t>
          </a:r>
          <a:endParaRPr lang="en-US" dirty="0"/>
        </a:p>
      </dgm:t>
    </dgm:pt>
    <dgm:pt modelId="{B0B73C00-B268-42A4-9863-F6574EAF4AC0}" type="parTrans" cxnId="{BE0631A5-C177-4E83-BD80-6AD2CAE3DF35}">
      <dgm:prSet/>
      <dgm:spPr/>
      <dgm:t>
        <a:bodyPr/>
        <a:lstStyle/>
        <a:p>
          <a:endParaRPr lang="en-US"/>
        </a:p>
      </dgm:t>
    </dgm:pt>
    <dgm:pt modelId="{F20481B1-868F-4BE0-9EE9-2F8FAAD82645}" type="sibTrans" cxnId="{BE0631A5-C177-4E83-BD80-6AD2CAE3DF35}">
      <dgm:prSet/>
      <dgm:spPr/>
      <dgm:t>
        <a:bodyPr/>
        <a:lstStyle/>
        <a:p>
          <a:endParaRPr lang="en-US"/>
        </a:p>
      </dgm:t>
    </dgm:pt>
    <dgm:pt modelId="{7D0921F4-2B4D-43B3-8C78-C79DA6205BE7}">
      <dgm:prSet phldrT="[Text]"/>
      <dgm:spPr/>
      <dgm:t>
        <a:bodyPr/>
        <a:lstStyle/>
        <a:p>
          <a:r>
            <a:rPr lang="en-US" dirty="0" err="1"/>
            <a:t>Kein</a:t>
          </a:r>
          <a:r>
            <a:rPr lang="en-US" dirty="0"/>
            <a:t> </a:t>
          </a:r>
          <a:r>
            <a:rPr lang="en-US" dirty="0" err="1"/>
            <a:t>Nachweis</a:t>
          </a:r>
          <a:r>
            <a:rPr lang="en-US" dirty="0"/>
            <a:t> </a:t>
          </a:r>
          <a:r>
            <a:rPr lang="en-US" dirty="0" err="1"/>
            <a:t>tatsächlicher</a:t>
          </a:r>
          <a:r>
            <a:rPr lang="en-US" dirty="0"/>
            <a:t> </a:t>
          </a:r>
          <a:r>
            <a:rPr lang="en-US" dirty="0" err="1"/>
            <a:t>Qualitätskontrolle</a:t>
          </a:r>
          <a:endParaRPr lang="en-US" dirty="0"/>
        </a:p>
      </dgm:t>
    </dgm:pt>
    <dgm:pt modelId="{07CFEE70-B396-4E3C-B1CE-E3013F464430}" type="parTrans" cxnId="{D371C315-C2A5-4E24-8A8F-3DFD9F199E6E}">
      <dgm:prSet/>
      <dgm:spPr/>
      <dgm:t>
        <a:bodyPr/>
        <a:lstStyle/>
        <a:p>
          <a:endParaRPr lang="en-US"/>
        </a:p>
      </dgm:t>
    </dgm:pt>
    <dgm:pt modelId="{E50CC2D8-D87C-478C-9246-559E89B39953}" type="sibTrans" cxnId="{D371C315-C2A5-4E24-8A8F-3DFD9F199E6E}">
      <dgm:prSet/>
      <dgm:spPr/>
      <dgm:t>
        <a:bodyPr/>
        <a:lstStyle/>
        <a:p>
          <a:endParaRPr lang="en-US"/>
        </a:p>
      </dgm:t>
    </dgm:pt>
    <dgm:pt modelId="{00967758-FEC5-4BE8-B206-A208CDC7F9B1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endParaRPr lang="en-US" dirty="0"/>
        </a:p>
      </dgm:t>
    </dgm:pt>
    <dgm:pt modelId="{D07A28B9-6405-43F9-A2DC-967F7A79E40F}" type="parTrans" cxnId="{C022F241-2477-44FB-ACAF-DA30BF5E8542}">
      <dgm:prSet/>
      <dgm:spPr/>
      <dgm:t>
        <a:bodyPr/>
        <a:lstStyle/>
        <a:p>
          <a:endParaRPr lang="en-US"/>
        </a:p>
      </dgm:t>
    </dgm:pt>
    <dgm:pt modelId="{88C824A5-A503-45BE-ABE3-621D73FC9CD5}" type="sibTrans" cxnId="{C022F241-2477-44FB-ACAF-DA30BF5E8542}">
      <dgm:prSet/>
      <dgm:spPr/>
      <dgm:t>
        <a:bodyPr/>
        <a:lstStyle/>
        <a:p>
          <a:endParaRPr lang="en-US"/>
        </a:p>
      </dgm:t>
    </dgm:pt>
    <dgm:pt modelId="{96DD661F-7807-4A80-94FB-47D8E3034D23}">
      <dgm:prSet phldrT="[Text]" phldr="1"/>
      <dgm:spPr/>
      <dgm:t>
        <a:bodyPr/>
        <a:lstStyle/>
        <a:p>
          <a:endParaRPr lang="en-US" dirty="0"/>
        </a:p>
      </dgm:t>
    </dgm:pt>
    <dgm:pt modelId="{A1AD71CA-73C3-466F-8B1D-21CB81B3AF4E}" type="parTrans" cxnId="{88B6FD10-5AF5-44B9-B06A-524DEC7D9E59}">
      <dgm:prSet/>
      <dgm:spPr/>
      <dgm:t>
        <a:bodyPr/>
        <a:lstStyle/>
        <a:p>
          <a:endParaRPr lang="en-US"/>
        </a:p>
      </dgm:t>
    </dgm:pt>
    <dgm:pt modelId="{E8F30C43-36B4-40EB-B9D2-DE5F22EED6FB}" type="sibTrans" cxnId="{88B6FD10-5AF5-44B9-B06A-524DEC7D9E59}">
      <dgm:prSet/>
      <dgm:spPr/>
      <dgm:t>
        <a:bodyPr/>
        <a:lstStyle/>
        <a:p>
          <a:endParaRPr lang="en-US"/>
        </a:p>
      </dgm:t>
    </dgm:pt>
    <dgm:pt modelId="{051B6413-E0F9-400A-A65F-0FEECA276D15}">
      <dgm:prSet phldrT="[Text]"/>
      <dgm:spPr/>
      <dgm:t>
        <a:bodyPr/>
        <a:lstStyle/>
        <a:p>
          <a:endParaRPr lang="en-US" dirty="0"/>
        </a:p>
      </dgm:t>
    </dgm:pt>
    <dgm:pt modelId="{BA7FE7A8-9E47-4255-B6A8-F1DB9B2609DD}" type="parTrans" cxnId="{7A0DDB24-E44C-4E84-8697-1889D70413B7}">
      <dgm:prSet/>
      <dgm:spPr/>
      <dgm:t>
        <a:bodyPr/>
        <a:lstStyle/>
        <a:p>
          <a:endParaRPr lang="en-US"/>
        </a:p>
      </dgm:t>
    </dgm:pt>
    <dgm:pt modelId="{3539C542-A316-47DC-B480-D7AA652D4DF9}" type="sibTrans" cxnId="{7A0DDB24-E44C-4E84-8697-1889D70413B7}">
      <dgm:prSet/>
      <dgm:spPr/>
      <dgm:t>
        <a:bodyPr/>
        <a:lstStyle/>
        <a:p>
          <a:endParaRPr lang="en-US"/>
        </a:p>
      </dgm:t>
    </dgm:pt>
    <dgm:pt modelId="{0C87148A-8D8A-420A-93D5-74B8A7E55A24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r>
            <a:rPr lang="en-US" dirty="0"/>
            <a:t> und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Ablehnung</a:t>
          </a:r>
          <a:endParaRPr lang="en-US" dirty="0"/>
        </a:p>
      </dgm:t>
    </dgm:pt>
    <dgm:pt modelId="{C53BCF41-6F6E-477F-8FDB-A9DF9DF0704B}" type="parTrans" cxnId="{28C574BA-3D47-4C71-9615-BB7C4EE377CD}">
      <dgm:prSet/>
      <dgm:spPr/>
      <dgm:t>
        <a:bodyPr/>
        <a:lstStyle/>
        <a:p>
          <a:endParaRPr lang="en-US"/>
        </a:p>
      </dgm:t>
    </dgm:pt>
    <dgm:pt modelId="{834CDBA2-941F-4CE9-B897-2BC0CB605698}" type="sibTrans" cxnId="{28C574BA-3D47-4C71-9615-BB7C4EE377CD}">
      <dgm:prSet/>
      <dgm:spPr/>
      <dgm:t>
        <a:bodyPr/>
        <a:lstStyle/>
        <a:p>
          <a:endParaRPr lang="en-US"/>
        </a:p>
      </dgm:t>
    </dgm:pt>
    <dgm:pt modelId="{94053532-8442-4B76-9DA9-7B1EC6D3499F}">
      <dgm:prSet phldrT="[Text]"/>
      <dgm:spPr/>
      <dgm:t>
        <a:bodyPr/>
        <a:lstStyle/>
        <a:p>
          <a:endParaRPr lang="en-US" dirty="0"/>
        </a:p>
      </dgm:t>
    </dgm:pt>
    <dgm:pt modelId="{EED088A6-318D-43E7-BD8A-6B6BB1A5E0FB}" type="parTrans" cxnId="{F77823BC-ECC5-4713-8E2F-2D6EDF57278D}">
      <dgm:prSet/>
      <dgm:spPr/>
      <dgm:t>
        <a:bodyPr/>
        <a:lstStyle/>
        <a:p>
          <a:endParaRPr lang="en-US"/>
        </a:p>
      </dgm:t>
    </dgm:pt>
    <dgm:pt modelId="{6C177107-4C91-4BDF-95DD-CD79C20F2685}" type="sibTrans" cxnId="{F77823BC-ECC5-4713-8E2F-2D6EDF57278D}">
      <dgm:prSet/>
      <dgm:spPr/>
      <dgm:t>
        <a:bodyPr/>
        <a:lstStyle/>
        <a:p>
          <a:endParaRPr lang="en-US"/>
        </a:p>
      </dgm:t>
    </dgm:pt>
    <dgm:pt modelId="{7C34FFCC-F83B-4606-BDB5-F3A80900B3F1}" type="pres">
      <dgm:prSet presAssocID="{53B6A6E1-16E6-4487-97F6-EBCFCD52F415}" presName="list" presStyleCnt="0">
        <dgm:presLayoutVars>
          <dgm:dir/>
          <dgm:animLvl val="lvl"/>
        </dgm:presLayoutVars>
      </dgm:prSet>
      <dgm:spPr/>
    </dgm:pt>
    <dgm:pt modelId="{2A6F18F6-B5B4-42C6-A3ED-621703956408}" type="pres">
      <dgm:prSet presAssocID="{B680E488-93DF-472B-97D5-300109DDC2B4}" presName="posSpace" presStyleCnt="0"/>
      <dgm:spPr/>
    </dgm:pt>
    <dgm:pt modelId="{5273E918-B5DA-4EB7-8D52-B7E184E3F8E3}" type="pres">
      <dgm:prSet presAssocID="{B680E488-93DF-472B-97D5-300109DDC2B4}" presName="vertFlow" presStyleCnt="0"/>
      <dgm:spPr/>
    </dgm:pt>
    <dgm:pt modelId="{90FC265F-44C4-4318-9F03-36F26A35F13B}" type="pres">
      <dgm:prSet presAssocID="{B680E488-93DF-472B-97D5-300109DDC2B4}" presName="topSpace" presStyleCnt="0"/>
      <dgm:spPr/>
    </dgm:pt>
    <dgm:pt modelId="{E4A0ED84-9F53-44CA-B8BE-26D47594F62E}" type="pres">
      <dgm:prSet presAssocID="{B680E488-93DF-472B-97D5-300109DDC2B4}" presName="firstComp" presStyleCnt="0"/>
      <dgm:spPr/>
    </dgm:pt>
    <dgm:pt modelId="{113640D2-0991-4CBE-A83E-6056A8321F21}" type="pres">
      <dgm:prSet presAssocID="{B680E488-93DF-472B-97D5-300109DDC2B4}" presName="firstChild" presStyleLbl="bgAccFollowNode1" presStyleIdx="0" presStyleCnt="4"/>
      <dgm:spPr/>
    </dgm:pt>
    <dgm:pt modelId="{2B9D2A20-B369-4DC2-8A95-6CAD8A4ED776}" type="pres">
      <dgm:prSet presAssocID="{B680E488-93DF-472B-97D5-300109DDC2B4}" presName="firstChildTx" presStyleLbl="bgAccFollowNode1" presStyleIdx="0" presStyleCnt="4">
        <dgm:presLayoutVars>
          <dgm:bulletEnabled val="1"/>
        </dgm:presLayoutVars>
      </dgm:prSet>
      <dgm:spPr/>
    </dgm:pt>
    <dgm:pt modelId="{14175790-C7DC-4598-B1C7-98F2390A7EAF}" type="pres">
      <dgm:prSet presAssocID="{B680E488-93DF-472B-97D5-300109DDC2B4}" presName="negSpace" presStyleCnt="0"/>
      <dgm:spPr/>
    </dgm:pt>
    <dgm:pt modelId="{037F5E81-4E75-4FF7-911D-AF75C11EF68B}" type="pres">
      <dgm:prSet presAssocID="{B680E488-93DF-472B-97D5-300109DDC2B4}" presName="circle" presStyleLbl="node1" presStyleIdx="0" presStyleCnt="3"/>
      <dgm:spPr/>
    </dgm:pt>
    <dgm:pt modelId="{E8C122DC-0767-48BB-8D0C-8756B9E3814B}" type="pres">
      <dgm:prSet presAssocID="{F20481B1-868F-4BE0-9EE9-2F8FAAD82645}" presName="transSpace" presStyleCnt="0"/>
      <dgm:spPr/>
    </dgm:pt>
    <dgm:pt modelId="{CA8D422E-7E3B-4B06-A0A6-EC08F059064D}" type="pres">
      <dgm:prSet presAssocID="{00967758-FEC5-4BE8-B206-A208CDC7F9B1}" presName="posSpace" presStyleCnt="0"/>
      <dgm:spPr/>
    </dgm:pt>
    <dgm:pt modelId="{AFFC8DA2-957E-4F04-91D2-D8409F7A3856}" type="pres">
      <dgm:prSet presAssocID="{00967758-FEC5-4BE8-B206-A208CDC7F9B1}" presName="vertFlow" presStyleCnt="0"/>
      <dgm:spPr/>
    </dgm:pt>
    <dgm:pt modelId="{1E8711C5-8C09-49AB-8C5A-F257F003624D}" type="pres">
      <dgm:prSet presAssocID="{00967758-FEC5-4BE8-B206-A208CDC7F9B1}" presName="topSpace" presStyleCnt="0"/>
      <dgm:spPr/>
    </dgm:pt>
    <dgm:pt modelId="{ED207500-A4AC-4768-8148-8D09513D9050}" type="pres">
      <dgm:prSet presAssocID="{00967758-FEC5-4BE8-B206-A208CDC7F9B1}" presName="firstComp" presStyleCnt="0"/>
      <dgm:spPr/>
    </dgm:pt>
    <dgm:pt modelId="{A643575F-BE55-4CFD-8535-BD241DC290B1}" type="pres">
      <dgm:prSet presAssocID="{00967758-FEC5-4BE8-B206-A208CDC7F9B1}" presName="firstChild" presStyleLbl="bgAccFollowNode1" presStyleIdx="1" presStyleCnt="4"/>
      <dgm:spPr/>
    </dgm:pt>
    <dgm:pt modelId="{B97DFEE0-53C8-40F9-87E1-26C68CEE2B25}" type="pres">
      <dgm:prSet presAssocID="{00967758-FEC5-4BE8-B206-A208CDC7F9B1}" presName="firstChildTx" presStyleLbl="bgAccFollowNode1" presStyleIdx="1" presStyleCnt="4">
        <dgm:presLayoutVars>
          <dgm:bulletEnabled val="1"/>
        </dgm:presLayoutVars>
      </dgm:prSet>
      <dgm:spPr/>
    </dgm:pt>
    <dgm:pt modelId="{C9429BB0-A218-41A8-9AEF-DA838F548909}" type="pres">
      <dgm:prSet presAssocID="{051B6413-E0F9-400A-A65F-0FEECA276D15}" presName="comp" presStyleCnt="0"/>
      <dgm:spPr/>
    </dgm:pt>
    <dgm:pt modelId="{65686420-CF93-4968-BD82-F810C7E3AD83}" type="pres">
      <dgm:prSet presAssocID="{051B6413-E0F9-400A-A65F-0FEECA276D15}" presName="child" presStyleLbl="bgAccFollowNode1" presStyleIdx="2" presStyleCnt="4"/>
      <dgm:spPr/>
    </dgm:pt>
    <dgm:pt modelId="{E918DE23-7265-4E16-B9B7-852BC73E0462}" type="pres">
      <dgm:prSet presAssocID="{051B6413-E0F9-400A-A65F-0FEECA276D15}" presName="childTx" presStyleLbl="bgAccFollowNode1" presStyleIdx="2" presStyleCnt="4">
        <dgm:presLayoutVars>
          <dgm:bulletEnabled val="1"/>
        </dgm:presLayoutVars>
      </dgm:prSet>
      <dgm:spPr/>
    </dgm:pt>
    <dgm:pt modelId="{654226D5-D39D-472F-BD27-EA54BD67C95D}" type="pres">
      <dgm:prSet presAssocID="{00967758-FEC5-4BE8-B206-A208CDC7F9B1}" presName="negSpace" presStyleCnt="0"/>
      <dgm:spPr/>
    </dgm:pt>
    <dgm:pt modelId="{0368D5C6-3F7D-4E27-A6D7-1843270322A2}" type="pres">
      <dgm:prSet presAssocID="{00967758-FEC5-4BE8-B206-A208CDC7F9B1}" presName="circle" presStyleLbl="node1" presStyleIdx="1" presStyleCnt="3"/>
      <dgm:spPr/>
    </dgm:pt>
    <dgm:pt modelId="{B0994474-8F3E-4003-81D0-24CEB28B3BEC}" type="pres">
      <dgm:prSet presAssocID="{88C824A5-A503-45BE-ABE3-621D73FC9CD5}" presName="transSpace" presStyleCnt="0"/>
      <dgm:spPr/>
    </dgm:pt>
    <dgm:pt modelId="{B4021252-072A-4A10-B21E-6357CE8F97F0}" type="pres">
      <dgm:prSet presAssocID="{0C87148A-8D8A-420A-93D5-74B8A7E55A24}" presName="posSpace" presStyleCnt="0"/>
      <dgm:spPr/>
    </dgm:pt>
    <dgm:pt modelId="{4568B9B3-45DF-4303-B09C-BD6E99E49E99}" type="pres">
      <dgm:prSet presAssocID="{0C87148A-8D8A-420A-93D5-74B8A7E55A24}" presName="vertFlow" presStyleCnt="0"/>
      <dgm:spPr/>
    </dgm:pt>
    <dgm:pt modelId="{1677C67F-F9B2-418B-B196-A9BDCC2A4812}" type="pres">
      <dgm:prSet presAssocID="{0C87148A-8D8A-420A-93D5-74B8A7E55A24}" presName="topSpace" presStyleCnt="0"/>
      <dgm:spPr/>
    </dgm:pt>
    <dgm:pt modelId="{1B7DE38A-FE45-41B7-9F4E-ADEE8CD16510}" type="pres">
      <dgm:prSet presAssocID="{0C87148A-8D8A-420A-93D5-74B8A7E55A24}" presName="firstComp" presStyleCnt="0"/>
      <dgm:spPr/>
    </dgm:pt>
    <dgm:pt modelId="{3CB8469C-C134-4143-AFBA-6851E6D03EF2}" type="pres">
      <dgm:prSet presAssocID="{0C87148A-8D8A-420A-93D5-74B8A7E55A24}" presName="firstChild" presStyleLbl="bgAccFollowNode1" presStyleIdx="3" presStyleCnt="4"/>
      <dgm:spPr/>
    </dgm:pt>
    <dgm:pt modelId="{2152AB16-91F5-4CA0-9C75-EF0A79CF2368}" type="pres">
      <dgm:prSet presAssocID="{0C87148A-8D8A-420A-93D5-74B8A7E55A24}" presName="firstChildTx" presStyleLbl="bgAccFollowNode1" presStyleIdx="3" presStyleCnt="4">
        <dgm:presLayoutVars>
          <dgm:bulletEnabled val="1"/>
        </dgm:presLayoutVars>
      </dgm:prSet>
      <dgm:spPr/>
    </dgm:pt>
    <dgm:pt modelId="{9C80C068-814D-4947-9FB0-1F1E8181446D}" type="pres">
      <dgm:prSet presAssocID="{0C87148A-8D8A-420A-93D5-74B8A7E55A24}" presName="negSpace" presStyleCnt="0"/>
      <dgm:spPr/>
    </dgm:pt>
    <dgm:pt modelId="{4812D3A0-F1F2-4BFE-BC93-00E8B29141C3}" type="pres">
      <dgm:prSet presAssocID="{0C87148A-8D8A-420A-93D5-74B8A7E55A24}" presName="circle" presStyleLbl="node1" presStyleIdx="2" presStyleCnt="3"/>
      <dgm:spPr/>
    </dgm:pt>
  </dgm:ptLst>
  <dgm:cxnLst>
    <dgm:cxn modelId="{88B6FD10-5AF5-44B9-B06A-524DEC7D9E59}" srcId="{00967758-FEC5-4BE8-B206-A208CDC7F9B1}" destId="{96DD661F-7807-4A80-94FB-47D8E3034D23}" srcOrd="0" destOrd="0" parTransId="{A1AD71CA-73C3-466F-8B1D-21CB81B3AF4E}" sibTransId="{E8F30C43-36B4-40EB-B9D2-DE5F22EED6FB}"/>
    <dgm:cxn modelId="{CEFA3311-6C30-418E-AB56-8913FD9E78B1}" type="presOf" srcId="{94053532-8442-4B76-9DA9-7B1EC6D3499F}" destId="{3CB8469C-C134-4143-AFBA-6851E6D03EF2}" srcOrd="0" destOrd="0" presId="urn:microsoft.com/office/officeart/2005/8/layout/hList9"/>
    <dgm:cxn modelId="{D371C315-C2A5-4E24-8A8F-3DFD9F199E6E}" srcId="{B680E488-93DF-472B-97D5-300109DDC2B4}" destId="{7D0921F4-2B4D-43B3-8C78-C79DA6205BE7}" srcOrd="0" destOrd="0" parTransId="{07CFEE70-B396-4E3C-B1CE-E3013F464430}" sibTransId="{E50CC2D8-D87C-478C-9246-559E89B39953}"/>
    <dgm:cxn modelId="{0C9BC919-8BD7-4290-9C54-FE814860D793}" type="presOf" srcId="{00967758-FEC5-4BE8-B206-A208CDC7F9B1}" destId="{0368D5C6-3F7D-4E27-A6D7-1843270322A2}" srcOrd="0" destOrd="0" presId="urn:microsoft.com/office/officeart/2005/8/layout/hList9"/>
    <dgm:cxn modelId="{7A0DDB24-E44C-4E84-8697-1889D70413B7}" srcId="{00967758-FEC5-4BE8-B206-A208CDC7F9B1}" destId="{051B6413-E0F9-400A-A65F-0FEECA276D15}" srcOrd="1" destOrd="0" parTransId="{BA7FE7A8-9E47-4255-B6A8-F1DB9B2609DD}" sibTransId="{3539C542-A316-47DC-B480-D7AA652D4DF9}"/>
    <dgm:cxn modelId="{4B8FD02D-DC3B-490E-824E-6DE17DE53E9B}" type="presOf" srcId="{96DD661F-7807-4A80-94FB-47D8E3034D23}" destId="{B97DFEE0-53C8-40F9-87E1-26C68CEE2B25}" srcOrd="1" destOrd="0" presId="urn:microsoft.com/office/officeart/2005/8/layout/hList9"/>
    <dgm:cxn modelId="{B8F45C2F-42E2-4F34-8D7B-4678D197A58F}" type="presOf" srcId="{7D0921F4-2B4D-43B3-8C78-C79DA6205BE7}" destId="{2B9D2A20-B369-4DC2-8A95-6CAD8A4ED776}" srcOrd="1" destOrd="0" presId="urn:microsoft.com/office/officeart/2005/8/layout/hList9"/>
    <dgm:cxn modelId="{C022F241-2477-44FB-ACAF-DA30BF5E8542}" srcId="{53B6A6E1-16E6-4487-97F6-EBCFCD52F415}" destId="{00967758-FEC5-4BE8-B206-A208CDC7F9B1}" srcOrd="1" destOrd="0" parTransId="{D07A28B9-6405-43F9-A2DC-967F7A79E40F}" sibTransId="{88C824A5-A503-45BE-ABE3-621D73FC9CD5}"/>
    <dgm:cxn modelId="{64E9EB62-8BB7-4B13-A0D7-7357CCBA2BD7}" type="presOf" srcId="{7D0921F4-2B4D-43B3-8C78-C79DA6205BE7}" destId="{113640D2-0991-4CBE-A83E-6056A8321F21}" srcOrd="0" destOrd="0" presId="urn:microsoft.com/office/officeart/2005/8/layout/hList9"/>
    <dgm:cxn modelId="{61D2EC46-E54B-4368-86CB-185C86EB1A95}" type="presOf" srcId="{0C87148A-8D8A-420A-93D5-74B8A7E55A24}" destId="{4812D3A0-F1F2-4BFE-BC93-00E8B29141C3}" srcOrd="0" destOrd="0" presId="urn:microsoft.com/office/officeart/2005/8/layout/hList9"/>
    <dgm:cxn modelId="{8C199B54-FEB1-4D08-8BD3-94041B548184}" type="presOf" srcId="{94053532-8442-4B76-9DA9-7B1EC6D3499F}" destId="{2152AB16-91F5-4CA0-9C75-EF0A79CF2368}" srcOrd="1" destOrd="0" presId="urn:microsoft.com/office/officeart/2005/8/layout/hList9"/>
    <dgm:cxn modelId="{958C2391-F745-4B1E-9F00-3CFC812200FF}" type="presOf" srcId="{96DD661F-7807-4A80-94FB-47D8E3034D23}" destId="{A643575F-BE55-4CFD-8535-BD241DC290B1}" srcOrd="0" destOrd="0" presId="urn:microsoft.com/office/officeart/2005/8/layout/hList9"/>
    <dgm:cxn modelId="{BE0631A5-C177-4E83-BD80-6AD2CAE3DF35}" srcId="{53B6A6E1-16E6-4487-97F6-EBCFCD52F415}" destId="{B680E488-93DF-472B-97D5-300109DDC2B4}" srcOrd="0" destOrd="0" parTransId="{B0B73C00-B268-42A4-9863-F6574EAF4AC0}" sibTransId="{F20481B1-868F-4BE0-9EE9-2F8FAAD82645}"/>
    <dgm:cxn modelId="{0DCEAAB3-E93A-4A9B-84B3-DDEE694946E2}" type="presOf" srcId="{051B6413-E0F9-400A-A65F-0FEECA276D15}" destId="{65686420-CF93-4968-BD82-F810C7E3AD83}" srcOrd="0" destOrd="0" presId="urn:microsoft.com/office/officeart/2005/8/layout/hList9"/>
    <dgm:cxn modelId="{47CEE6B5-F82A-4148-A2F5-450E0266645B}" type="presOf" srcId="{53B6A6E1-16E6-4487-97F6-EBCFCD52F415}" destId="{7C34FFCC-F83B-4606-BDB5-F3A80900B3F1}" srcOrd="0" destOrd="0" presId="urn:microsoft.com/office/officeart/2005/8/layout/hList9"/>
    <dgm:cxn modelId="{28C574BA-3D47-4C71-9615-BB7C4EE377CD}" srcId="{53B6A6E1-16E6-4487-97F6-EBCFCD52F415}" destId="{0C87148A-8D8A-420A-93D5-74B8A7E55A24}" srcOrd="2" destOrd="0" parTransId="{C53BCF41-6F6E-477F-8FDB-A9DF9DF0704B}" sibTransId="{834CDBA2-941F-4CE9-B897-2BC0CB605698}"/>
    <dgm:cxn modelId="{723875BA-1514-4E5C-AEF7-01BFEC551792}" type="presOf" srcId="{B680E488-93DF-472B-97D5-300109DDC2B4}" destId="{037F5E81-4E75-4FF7-911D-AF75C11EF68B}" srcOrd="0" destOrd="0" presId="urn:microsoft.com/office/officeart/2005/8/layout/hList9"/>
    <dgm:cxn modelId="{F77823BC-ECC5-4713-8E2F-2D6EDF57278D}" srcId="{0C87148A-8D8A-420A-93D5-74B8A7E55A24}" destId="{94053532-8442-4B76-9DA9-7B1EC6D3499F}" srcOrd="0" destOrd="0" parTransId="{EED088A6-318D-43E7-BD8A-6B6BB1A5E0FB}" sibTransId="{6C177107-4C91-4BDF-95DD-CD79C20F2685}"/>
    <dgm:cxn modelId="{F2C769D0-C1FE-4B86-B98D-662412B4C8BF}" type="presOf" srcId="{051B6413-E0F9-400A-A65F-0FEECA276D15}" destId="{E918DE23-7265-4E16-B9B7-852BC73E0462}" srcOrd="1" destOrd="0" presId="urn:microsoft.com/office/officeart/2005/8/layout/hList9"/>
    <dgm:cxn modelId="{0025D477-3CAB-461F-8387-900B02D77085}" type="presParOf" srcId="{7C34FFCC-F83B-4606-BDB5-F3A80900B3F1}" destId="{2A6F18F6-B5B4-42C6-A3ED-621703956408}" srcOrd="0" destOrd="0" presId="urn:microsoft.com/office/officeart/2005/8/layout/hList9"/>
    <dgm:cxn modelId="{0F14E9C7-D159-482A-B838-635CDE44764A}" type="presParOf" srcId="{7C34FFCC-F83B-4606-BDB5-F3A80900B3F1}" destId="{5273E918-B5DA-4EB7-8D52-B7E184E3F8E3}" srcOrd="1" destOrd="0" presId="urn:microsoft.com/office/officeart/2005/8/layout/hList9"/>
    <dgm:cxn modelId="{E0536D80-8C2B-486E-AFC3-1442AC091C47}" type="presParOf" srcId="{5273E918-B5DA-4EB7-8D52-B7E184E3F8E3}" destId="{90FC265F-44C4-4318-9F03-36F26A35F13B}" srcOrd="0" destOrd="0" presId="urn:microsoft.com/office/officeart/2005/8/layout/hList9"/>
    <dgm:cxn modelId="{255D01E0-35A6-42DE-9930-8C20607C2229}" type="presParOf" srcId="{5273E918-B5DA-4EB7-8D52-B7E184E3F8E3}" destId="{E4A0ED84-9F53-44CA-B8BE-26D47594F62E}" srcOrd="1" destOrd="0" presId="urn:microsoft.com/office/officeart/2005/8/layout/hList9"/>
    <dgm:cxn modelId="{E389B97D-CA86-4250-8200-09D7653EBA00}" type="presParOf" srcId="{E4A0ED84-9F53-44CA-B8BE-26D47594F62E}" destId="{113640D2-0991-4CBE-A83E-6056A8321F21}" srcOrd="0" destOrd="0" presId="urn:microsoft.com/office/officeart/2005/8/layout/hList9"/>
    <dgm:cxn modelId="{B800761B-2528-49A9-89C0-8F4499CA8D06}" type="presParOf" srcId="{E4A0ED84-9F53-44CA-B8BE-26D47594F62E}" destId="{2B9D2A20-B369-4DC2-8A95-6CAD8A4ED776}" srcOrd="1" destOrd="0" presId="urn:microsoft.com/office/officeart/2005/8/layout/hList9"/>
    <dgm:cxn modelId="{9060C626-64A1-460C-8DB1-B8B5318EF772}" type="presParOf" srcId="{7C34FFCC-F83B-4606-BDB5-F3A80900B3F1}" destId="{14175790-C7DC-4598-B1C7-98F2390A7EAF}" srcOrd="2" destOrd="0" presId="urn:microsoft.com/office/officeart/2005/8/layout/hList9"/>
    <dgm:cxn modelId="{A7816BAA-3A8F-45B7-8FA3-C342D4B8EFF6}" type="presParOf" srcId="{7C34FFCC-F83B-4606-BDB5-F3A80900B3F1}" destId="{037F5E81-4E75-4FF7-911D-AF75C11EF68B}" srcOrd="3" destOrd="0" presId="urn:microsoft.com/office/officeart/2005/8/layout/hList9"/>
    <dgm:cxn modelId="{CA81FD75-6D66-458F-AAC4-B3C973F38DE4}" type="presParOf" srcId="{7C34FFCC-F83B-4606-BDB5-F3A80900B3F1}" destId="{E8C122DC-0767-48BB-8D0C-8756B9E3814B}" srcOrd="4" destOrd="0" presId="urn:microsoft.com/office/officeart/2005/8/layout/hList9"/>
    <dgm:cxn modelId="{D474DA55-795B-4BCA-8D8F-2CDEFBE236AE}" type="presParOf" srcId="{7C34FFCC-F83B-4606-BDB5-F3A80900B3F1}" destId="{CA8D422E-7E3B-4B06-A0A6-EC08F059064D}" srcOrd="5" destOrd="0" presId="urn:microsoft.com/office/officeart/2005/8/layout/hList9"/>
    <dgm:cxn modelId="{3E50306A-4EA9-4869-B221-5132D6B6F182}" type="presParOf" srcId="{7C34FFCC-F83B-4606-BDB5-F3A80900B3F1}" destId="{AFFC8DA2-957E-4F04-91D2-D8409F7A3856}" srcOrd="6" destOrd="0" presId="urn:microsoft.com/office/officeart/2005/8/layout/hList9"/>
    <dgm:cxn modelId="{60FAD90C-2978-4DFE-A8CF-D0EEF0826235}" type="presParOf" srcId="{AFFC8DA2-957E-4F04-91D2-D8409F7A3856}" destId="{1E8711C5-8C09-49AB-8C5A-F257F003624D}" srcOrd="0" destOrd="0" presId="urn:microsoft.com/office/officeart/2005/8/layout/hList9"/>
    <dgm:cxn modelId="{759C9FFE-18C9-4F93-9DC1-8B3ACD7CAA85}" type="presParOf" srcId="{AFFC8DA2-957E-4F04-91D2-D8409F7A3856}" destId="{ED207500-A4AC-4768-8148-8D09513D9050}" srcOrd="1" destOrd="0" presId="urn:microsoft.com/office/officeart/2005/8/layout/hList9"/>
    <dgm:cxn modelId="{1079D27E-7F3A-4E93-A8F4-978C9F13C260}" type="presParOf" srcId="{ED207500-A4AC-4768-8148-8D09513D9050}" destId="{A643575F-BE55-4CFD-8535-BD241DC290B1}" srcOrd="0" destOrd="0" presId="urn:microsoft.com/office/officeart/2005/8/layout/hList9"/>
    <dgm:cxn modelId="{666E94A0-3F72-4529-9376-B34677A12F33}" type="presParOf" srcId="{ED207500-A4AC-4768-8148-8D09513D9050}" destId="{B97DFEE0-53C8-40F9-87E1-26C68CEE2B25}" srcOrd="1" destOrd="0" presId="urn:microsoft.com/office/officeart/2005/8/layout/hList9"/>
    <dgm:cxn modelId="{5A98E213-7F0A-4810-BBFD-BC94A4A3F12E}" type="presParOf" srcId="{AFFC8DA2-957E-4F04-91D2-D8409F7A3856}" destId="{C9429BB0-A218-41A8-9AEF-DA838F548909}" srcOrd="2" destOrd="0" presId="urn:microsoft.com/office/officeart/2005/8/layout/hList9"/>
    <dgm:cxn modelId="{7DA17D02-825F-48A7-AF77-B28B0DC8D8F6}" type="presParOf" srcId="{C9429BB0-A218-41A8-9AEF-DA838F548909}" destId="{65686420-CF93-4968-BD82-F810C7E3AD83}" srcOrd="0" destOrd="0" presId="urn:microsoft.com/office/officeart/2005/8/layout/hList9"/>
    <dgm:cxn modelId="{FEDA26C7-3F41-46FA-9758-207A24612D46}" type="presParOf" srcId="{C9429BB0-A218-41A8-9AEF-DA838F548909}" destId="{E918DE23-7265-4E16-B9B7-852BC73E0462}" srcOrd="1" destOrd="0" presId="urn:microsoft.com/office/officeart/2005/8/layout/hList9"/>
    <dgm:cxn modelId="{4950DBE8-B70C-481E-989D-8C46DAF312E9}" type="presParOf" srcId="{7C34FFCC-F83B-4606-BDB5-F3A80900B3F1}" destId="{654226D5-D39D-472F-BD27-EA54BD67C95D}" srcOrd="7" destOrd="0" presId="urn:microsoft.com/office/officeart/2005/8/layout/hList9"/>
    <dgm:cxn modelId="{3A345F2B-67E9-4308-A007-4A76832C21B5}" type="presParOf" srcId="{7C34FFCC-F83B-4606-BDB5-F3A80900B3F1}" destId="{0368D5C6-3F7D-4E27-A6D7-1843270322A2}" srcOrd="8" destOrd="0" presId="urn:microsoft.com/office/officeart/2005/8/layout/hList9"/>
    <dgm:cxn modelId="{09743A14-A46C-4BBD-832A-5ECD798131B3}" type="presParOf" srcId="{7C34FFCC-F83B-4606-BDB5-F3A80900B3F1}" destId="{B0994474-8F3E-4003-81D0-24CEB28B3BEC}" srcOrd="9" destOrd="0" presId="urn:microsoft.com/office/officeart/2005/8/layout/hList9"/>
    <dgm:cxn modelId="{E41B3B78-4B08-46EB-8DDE-FA580A5E296A}" type="presParOf" srcId="{7C34FFCC-F83B-4606-BDB5-F3A80900B3F1}" destId="{B4021252-072A-4A10-B21E-6357CE8F97F0}" srcOrd="10" destOrd="0" presId="urn:microsoft.com/office/officeart/2005/8/layout/hList9"/>
    <dgm:cxn modelId="{4C1C60DE-B594-49D4-9C02-7C9B4EDC3A6A}" type="presParOf" srcId="{7C34FFCC-F83B-4606-BDB5-F3A80900B3F1}" destId="{4568B9B3-45DF-4303-B09C-BD6E99E49E99}" srcOrd="11" destOrd="0" presId="urn:microsoft.com/office/officeart/2005/8/layout/hList9"/>
    <dgm:cxn modelId="{3C03073F-2B98-4341-A56A-E37CFD8ADC8A}" type="presParOf" srcId="{4568B9B3-45DF-4303-B09C-BD6E99E49E99}" destId="{1677C67F-F9B2-418B-B196-A9BDCC2A4812}" srcOrd="0" destOrd="0" presId="urn:microsoft.com/office/officeart/2005/8/layout/hList9"/>
    <dgm:cxn modelId="{1544B260-1EB5-4411-BA92-063A2A14CDFE}" type="presParOf" srcId="{4568B9B3-45DF-4303-B09C-BD6E99E49E99}" destId="{1B7DE38A-FE45-41B7-9F4E-ADEE8CD16510}" srcOrd="1" destOrd="0" presId="urn:microsoft.com/office/officeart/2005/8/layout/hList9"/>
    <dgm:cxn modelId="{717CB69C-7B7A-4CC9-8083-0E25F4488C60}" type="presParOf" srcId="{1B7DE38A-FE45-41B7-9F4E-ADEE8CD16510}" destId="{3CB8469C-C134-4143-AFBA-6851E6D03EF2}" srcOrd="0" destOrd="0" presId="urn:microsoft.com/office/officeart/2005/8/layout/hList9"/>
    <dgm:cxn modelId="{DAD51469-4DC3-4A44-AC47-F8050E3D9E4F}" type="presParOf" srcId="{1B7DE38A-FE45-41B7-9F4E-ADEE8CD16510}" destId="{2152AB16-91F5-4CA0-9C75-EF0A79CF2368}" srcOrd="1" destOrd="0" presId="urn:microsoft.com/office/officeart/2005/8/layout/hList9"/>
    <dgm:cxn modelId="{88F71ED8-C3A8-4357-8883-538EFDACCA3A}" type="presParOf" srcId="{7C34FFCC-F83B-4606-BDB5-F3A80900B3F1}" destId="{9C80C068-814D-4947-9FB0-1F1E8181446D}" srcOrd="12" destOrd="0" presId="urn:microsoft.com/office/officeart/2005/8/layout/hList9"/>
    <dgm:cxn modelId="{9D184E5F-8C66-4443-9148-559461DEB384}" type="presParOf" srcId="{7C34FFCC-F83B-4606-BDB5-F3A80900B3F1}" destId="{4812D3A0-F1F2-4BFE-BC93-00E8B29141C3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19CB5-F1B1-42AF-BF0F-804C4CBE53D1}" type="doc">
      <dgm:prSet loTypeId="urn:microsoft.com/office/officeart/2005/8/layout/pyramid2" loCatId="list" qsTypeId="urn:microsoft.com/office/officeart/2005/8/quickstyle/simple1" qsCatId="simple" csTypeId="urn:microsoft.com/office/officeart/2005/8/colors/accent0_1" csCatId="mainScheme" phldr="1"/>
      <dgm:spPr/>
    </dgm:pt>
    <dgm:pt modelId="{7B79D231-1DE6-496F-ABC4-B9A27C4BADAA}">
      <dgm:prSet phldrT="[Text]"/>
      <dgm:spPr/>
      <dgm:t>
        <a:bodyPr/>
        <a:lstStyle/>
        <a:p>
          <a:r>
            <a:rPr lang="en-US" dirty="0" err="1"/>
            <a:t>Politik</a:t>
          </a:r>
          <a:endParaRPr lang="en-US" dirty="0"/>
        </a:p>
      </dgm:t>
    </dgm:pt>
    <dgm:pt modelId="{3857312A-5EC9-4119-A164-ED3E8D731875}" type="parTrans" cxnId="{1CEC2371-C32D-4BE5-9C53-6608BE61A4FF}">
      <dgm:prSet/>
      <dgm:spPr/>
      <dgm:t>
        <a:bodyPr/>
        <a:lstStyle/>
        <a:p>
          <a:endParaRPr lang="en-US"/>
        </a:p>
      </dgm:t>
    </dgm:pt>
    <dgm:pt modelId="{803C5A04-9FA0-4043-AE10-64010D325CA7}" type="sibTrans" cxnId="{1CEC2371-C32D-4BE5-9C53-6608BE61A4FF}">
      <dgm:prSet/>
      <dgm:spPr/>
      <dgm:t>
        <a:bodyPr/>
        <a:lstStyle/>
        <a:p>
          <a:endParaRPr lang="en-US"/>
        </a:p>
      </dgm:t>
    </dgm:pt>
    <dgm:pt modelId="{8DE2F943-408E-457C-A29B-4DF77265DA60}">
      <dgm:prSet phldrT="[Text]"/>
      <dgm:spPr/>
      <dgm:t>
        <a:bodyPr/>
        <a:lstStyle/>
        <a:p>
          <a:r>
            <a:rPr lang="en-US" dirty="0" err="1"/>
            <a:t>Anreize</a:t>
          </a:r>
          <a:endParaRPr lang="en-US" dirty="0"/>
        </a:p>
      </dgm:t>
    </dgm:pt>
    <dgm:pt modelId="{D6144A36-65EB-4403-9CD2-62468A5B10EB}" type="parTrans" cxnId="{443A9A83-0FD0-4788-8304-87ECF44811A8}">
      <dgm:prSet/>
      <dgm:spPr/>
      <dgm:t>
        <a:bodyPr/>
        <a:lstStyle/>
        <a:p>
          <a:endParaRPr lang="en-US"/>
        </a:p>
      </dgm:t>
    </dgm:pt>
    <dgm:pt modelId="{5487BFFD-54DA-40EA-B547-ACE418CD3501}" type="sibTrans" cxnId="{443A9A83-0FD0-4788-8304-87ECF44811A8}">
      <dgm:prSet/>
      <dgm:spPr/>
      <dgm:t>
        <a:bodyPr/>
        <a:lstStyle/>
        <a:p>
          <a:endParaRPr lang="en-US"/>
        </a:p>
      </dgm:t>
    </dgm:pt>
    <dgm:pt modelId="{306F2E34-CFBC-4825-8449-6E01CE41382D}">
      <dgm:prSet phldrT="[Text]"/>
      <dgm:spPr/>
      <dgm:t>
        <a:bodyPr/>
        <a:lstStyle/>
        <a:p>
          <a:r>
            <a:rPr lang="en-US" dirty="0"/>
            <a:t>Communities und </a:t>
          </a:r>
          <a:r>
            <a:rPr lang="en-US" dirty="0" err="1"/>
            <a:t>Normen</a:t>
          </a:r>
          <a:endParaRPr lang="en-US" dirty="0"/>
        </a:p>
      </dgm:t>
    </dgm:pt>
    <dgm:pt modelId="{FCC61082-F005-40FC-9835-97C8A9DDB195}" type="parTrans" cxnId="{7BF252E4-7F74-4685-BD06-1B026EF0E47B}">
      <dgm:prSet/>
      <dgm:spPr/>
      <dgm:t>
        <a:bodyPr/>
        <a:lstStyle/>
        <a:p>
          <a:endParaRPr lang="en-US"/>
        </a:p>
      </dgm:t>
    </dgm:pt>
    <dgm:pt modelId="{B63DE46A-6A1E-4526-B5E0-2A7472CB7F2B}" type="sibTrans" cxnId="{7BF252E4-7F74-4685-BD06-1B026EF0E47B}">
      <dgm:prSet/>
      <dgm:spPr/>
      <dgm:t>
        <a:bodyPr/>
        <a:lstStyle/>
        <a:p>
          <a:endParaRPr lang="en-US"/>
        </a:p>
      </dgm:t>
    </dgm:pt>
    <dgm:pt modelId="{67604D2D-295A-4DA2-842B-9A1680585D7C}">
      <dgm:prSet phldrT="[Text]"/>
      <dgm:spPr/>
      <dgm:t>
        <a:bodyPr/>
        <a:lstStyle/>
        <a:p>
          <a:r>
            <a:rPr lang="en-US" dirty="0" err="1"/>
            <a:t>Benutzererfahrung</a:t>
          </a:r>
          <a:endParaRPr lang="en-US" dirty="0"/>
        </a:p>
      </dgm:t>
    </dgm:pt>
    <dgm:pt modelId="{A70D803E-F252-49F4-9454-56F1889BB624}" type="parTrans" cxnId="{22C5A6A7-196A-4183-BB08-1A8A0586F191}">
      <dgm:prSet/>
      <dgm:spPr/>
      <dgm:t>
        <a:bodyPr/>
        <a:lstStyle/>
        <a:p>
          <a:endParaRPr lang="en-US"/>
        </a:p>
      </dgm:t>
    </dgm:pt>
    <dgm:pt modelId="{57774525-22B8-49AE-85B8-ECC08847FFAF}" type="sibTrans" cxnId="{22C5A6A7-196A-4183-BB08-1A8A0586F191}">
      <dgm:prSet/>
      <dgm:spPr/>
      <dgm:t>
        <a:bodyPr/>
        <a:lstStyle/>
        <a:p>
          <a:endParaRPr lang="en-US"/>
        </a:p>
      </dgm:t>
    </dgm:pt>
    <dgm:pt modelId="{56993E96-7468-4057-818D-37A1AE6CE6CA}">
      <dgm:prSet phldrT="[Text]"/>
      <dgm:spPr/>
      <dgm:t>
        <a:bodyPr/>
        <a:lstStyle/>
        <a:p>
          <a:r>
            <a:rPr lang="en-US" dirty="0" err="1"/>
            <a:t>Infrastruktur</a:t>
          </a:r>
          <a:endParaRPr lang="en-US" dirty="0"/>
        </a:p>
      </dgm:t>
    </dgm:pt>
    <dgm:pt modelId="{E477E990-47FD-402A-B103-F2F19994F269}" type="parTrans" cxnId="{410CF06B-4D21-494B-B53A-C70384543426}">
      <dgm:prSet/>
      <dgm:spPr/>
      <dgm:t>
        <a:bodyPr/>
        <a:lstStyle/>
        <a:p>
          <a:endParaRPr lang="en-US"/>
        </a:p>
      </dgm:t>
    </dgm:pt>
    <dgm:pt modelId="{C5FECB31-6D6B-462E-80A6-F38E7E4905F5}" type="sibTrans" cxnId="{410CF06B-4D21-494B-B53A-C70384543426}">
      <dgm:prSet/>
      <dgm:spPr/>
      <dgm:t>
        <a:bodyPr/>
        <a:lstStyle/>
        <a:p>
          <a:endParaRPr lang="en-US"/>
        </a:p>
      </dgm:t>
    </dgm:pt>
    <dgm:pt modelId="{4209AD1E-4E77-4F11-A298-02AA3B792A09}" type="pres">
      <dgm:prSet presAssocID="{98819CB5-F1B1-42AF-BF0F-804C4CBE53D1}" presName="compositeShape" presStyleCnt="0">
        <dgm:presLayoutVars>
          <dgm:dir/>
          <dgm:resizeHandles/>
        </dgm:presLayoutVars>
      </dgm:prSet>
      <dgm:spPr/>
    </dgm:pt>
    <dgm:pt modelId="{B2A08348-ADDC-4502-9132-85A1885AF0B2}" type="pres">
      <dgm:prSet presAssocID="{98819CB5-F1B1-42AF-BF0F-804C4CBE53D1}" presName="pyramid" presStyleLbl="node1" presStyleIdx="0" presStyleCnt="1"/>
      <dgm:spPr/>
    </dgm:pt>
    <dgm:pt modelId="{EE0A5AC5-7AB6-4106-B9EF-E75778270C0D}" type="pres">
      <dgm:prSet presAssocID="{98819CB5-F1B1-42AF-BF0F-804C4CBE53D1}" presName="theList" presStyleCnt="0"/>
      <dgm:spPr/>
    </dgm:pt>
    <dgm:pt modelId="{D89ED68F-8432-41A2-8431-65A27C358A20}" type="pres">
      <dgm:prSet presAssocID="{7B79D231-1DE6-496F-ABC4-B9A27C4BADAA}" presName="aNode" presStyleLbl="fgAcc1" presStyleIdx="0" presStyleCnt="5">
        <dgm:presLayoutVars>
          <dgm:bulletEnabled val="1"/>
        </dgm:presLayoutVars>
      </dgm:prSet>
      <dgm:spPr/>
    </dgm:pt>
    <dgm:pt modelId="{9A05C683-74D5-400F-8F12-8B6FD6D8D6B2}" type="pres">
      <dgm:prSet presAssocID="{7B79D231-1DE6-496F-ABC4-B9A27C4BADAA}" presName="aSpace" presStyleCnt="0"/>
      <dgm:spPr/>
    </dgm:pt>
    <dgm:pt modelId="{D5C25AE6-4792-483F-887C-DF6B0A00367D}" type="pres">
      <dgm:prSet presAssocID="{8DE2F943-408E-457C-A29B-4DF77265DA60}" presName="aNode" presStyleLbl="fgAcc1" presStyleIdx="1" presStyleCnt="5">
        <dgm:presLayoutVars>
          <dgm:bulletEnabled val="1"/>
        </dgm:presLayoutVars>
      </dgm:prSet>
      <dgm:spPr/>
    </dgm:pt>
    <dgm:pt modelId="{ADAB1570-EC58-41F9-A6AC-011E5047B40F}" type="pres">
      <dgm:prSet presAssocID="{8DE2F943-408E-457C-A29B-4DF77265DA60}" presName="aSpace" presStyleCnt="0"/>
      <dgm:spPr/>
    </dgm:pt>
    <dgm:pt modelId="{88655AE4-C9EE-40F0-B444-33C00054F8D0}" type="pres">
      <dgm:prSet presAssocID="{306F2E34-CFBC-4825-8449-6E01CE41382D}" presName="aNode" presStyleLbl="fgAcc1" presStyleIdx="2" presStyleCnt="5">
        <dgm:presLayoutVars>
          <dgm:bulletEnabled val="1"/>
        </dgm:presLayoutVars>
      </dgm:prSet>
      <dgm:spPr/>
    </dgm:pt>
    <dgm:pt modelId="{D98D7669-51B9-4ACC-A881-8AB31E4C3A5A}" type="pres">
      <dgm:prSet presAssocID="{306F2E34-CFBC-4825-8449-6E01CE41382D}" presName="aSpace" presStyleCnt="0"/>
      <dgm:spPr/>
    </dgm:pt>
    <dgm:pt modelId="{E9E3F978-4FD0-421D-8E0E-69F7B8B8A109}" type="pres">
      <dgm:prSet presAssocID="{67604D2D-295A-4DA2-842B-9A1680585D7C}" presName="aNode" presStyleLbl="fgAcc1" presStyleIdx="3" presStyleCnt="5">
        <dgm:presLayoutVars>
          <dgm:bulletEnabled val="1"/>
        </dgm:presLayoutVars>
      </dgm:prSet>
      <dgm:spPr/>
    </dgm:pt>
    <dgm:pt modelId="{AD0D215E-8664-4436-AD08-0BC0FFBEDDF7}" type="pres">
      <dgm:prSet presAssocID="{67604D2D-295A-4DA2-842B-9A1680585D7C}" presName="aSpace" presStyleCnt="0"/>
      <dgm:spPr/>
    </dgm:pt>
    <dgm:pt modelId="{1852E047-0C37-4715-BCB0-728EA4ABEAFC}" type="pres">
      <dgm:prSet presAssocID="{56993E96-7468-4057-818D-37A1AE6CE6CA}" presName="aNode" presStyleLbl="fgAcc1" presStyleIdx="4" presStyleCnt="5">
        <dgm:presLayoutVars>
          <dgm:bulletEnabled val="1"/>
        </dgm:presLayoutVars>
      </dgm:prSet>
      <dgm:spPr/>
    </dgm:pt>
    <dgm:pt modelId="{0D306BBB-85F1-4907-9973-B0B743C86C5A}" type="pres">
      <dgm:prSet presAssocID="{56993E96-7468-4057-818D-37A1AE6CE6CA}" presName="aSpace" presStyleCnt="0"/>
      <dgm:spPr/>
    </dgm:pt>
  </dgm:ptLst>
  <dgm:cxnLst>
    <dgm:cxn modelId="{71A7E13A-B2DC-46BE-AEFC-B3CC1E90936A}" type="presOf" srcId="{306F2E34-CFBC-4825-8449-6E01CE41382D}" destId="{88655AE4-C9EE-40F0-B444-33C00054F8D0}" srcOrd="0" destOrd="0" presId="urn:microsoft.com/office/officeart/2005/8/layout/pyramid2"/>
    <dgm:cxn modelId="{DA8C085F-A525-4740-9CCB-62891EA66541}" type="presOf" srcId="{56993E96-7468-4057-818D-37A1AE6CE6CA}" destId="{1852E047-0C37-4715-BCB0-728EA4ABEAFC}" srcOrd="0" destOrd="0" presId="urn:microsoft.com/office/officeart/2005/8/layout/pyramid2"/>
    <dgm:cxn modelId="{410CF06B-4D21-494B-B53A-C70384543426}" srcId="{98819CB5-F1B1-42AF-BF0F-804C4CBE53D1}" destId="{56993E96-7468-4057-818D-37A1AE6CE6CA}" srcOrd="4" destOrd="0" parTransId="{E477E990-47FD-402A-B103-F2F19994F269}" sibTransId="{C5FECB31-6D6B-462E-80A6-F38E7E4905F5}"/>
    <dgm:cxn modelId="{572A724C-3DF0-43BC-9148-1E167E3A2F5F}" type="presOf" srcId="{7B79D231-1DE6-496F-ABC4-B9A27C4BADAA}" destId="{D89ED68F-8432-41A2-8431-65A27C358A20}" srcOrd="0" destOrd="0" presId="urn:microsoft.com/office/officeart/2005/8/layout/pyramid2"/>
    <dgm:cxn modelId="{1CEC2371-C32D-4BE5-9C53-6608BE61A4FF}" srcId="{98819CB5-F1B1-42AF-BF0F-804C4CBE53D1}" destId="{7B79D231-1DE6-496F-ABC4-B9A27C4BADAA}" srcOrd="0" destOrd="0" parTransId="{3857312A-5EC9-4119-A164-ED3E8D731875}" sibTransId="{803C5A04-9FA0-4043-AE10-64010D325CA7}"/>
    <dgm:cxn modelId="{9336C27F-84D1-4E40-B20C-FD8350C9901A}" type="presOf" srcId="{8DE2F943-408E-457C-A29B-4DF77265DA60}" destId="{D5C25AE6-4792-483F-887C-DF6B0A00367D}" srcOrd="0" destOrd="0" presId="urn:microsoft.com/office/officeart/2005/8/layout/pyramid2"/>
    <dgm:cxn modelId="{443A9A83-0FD0-4788-8304-87ECF44811A8}" srcId="{98819CB5-F1B1-42AF-BF0F-804C4CBE53D1}" destId="{8DE2F943-408E-457C-A29B-4DF77265DA60}" srcOrd="1" destOrd="0" parTransId="{D6144A36-65EB-4403-9CD2-62468A5B10EB}" sibTransId="{5487BFFD-54DA-40EA-B547-ACE418CD3501}"/>
    <dgm:cxn modelId="{501C9691-39BF-4D66-B10D-AE6FCDEC94A5}" type="presOf" srcId="{67604D2D-295A-4DA2-842B-9A1680585D7C}" destId="{E9E3F978-4FD0-421D-8E0E-69F7B8B8A109}" srcOrd="0" destOrd="0" presId="urn:microsoft.com/office/officeart/2005/8/layout/pyramid2"/>
    <dgm:cxn modelId="{22C5A6A7-196A-4183-BB08-1A8A0586F191}" srcId="{98819CB5-F1B1-42AF-BF0F-804C4CBE53D1}" destId="{67604D2D-295A-4DA2-842B-9A1680585D7C}" srcOrd="3" destOrd="0" parTransId="{A70D803E-F252-49F4-9454-56F1889BB624}" sibTransId="{57774525-22B8-49AE-85B8-ECC08847FFAF}"/>
    <dgm:cxn modelId="{AEA0D4C8-D673-46C0-9417-05973C905248}" type="presOf" srcId="{98819CB5-F1B1-42AF-BF0F-804C4CBE53D1}" destId="{4209AD1E-4E77-4F11-A298-02AA3B792A09}" srcOrd="0" destOrd="0" presId="urn:microsoft.com/office/officeart/2005/8/layout/pyramid2"/>
    <dgm:cxn modelId="{7BF252E4-7F74-4685-BD06-1B026EF0E47B}" srcId="{98819CB5-F1B1-42AF-BF0F-804C4CBE53D1}" destId="{306F2E34-CFBC-4825-8449-6E01CE41382D}" srcOrd="2" destOrd="0" parTransId="{FCC61082-F005-40FC-9835-97C8A9DDB195}" sibTransId="{B63DE46A-6A1E-4526-B5E0-2A7472CB7F2B}"/>
    <dgm:cxn modelId="{A5A7159A-6636-427C-BAE1-6FAC067AF666}" type="presParOf" srcId="{4209AD1E-4E77-4F11-A298-02AA3B792A09}" destId="{B2A08348-ADDC-4502-9132-85A1885AF0B2}" srcOrd="0" destOrd="0" presId="urn:microsoft.com/office/officeart/2005/8/layout/pyramid2"/>
    <dgm:cxn modelId="{A3F88ADA-784E-430E-94AE-05DF7837B73B}" type="presParOf" srcId="{4209AD1E-4E77-4F11-A298-02AA3B792A09}" destId="{EE0A5AC5-7AB6-4106-B9EF-E75778270C0D}" srcOrd="1" destOrd="0" presId="urn:microsoft.com/office/officeart/2005/8/layout/pyramid2"/>
    <dgm:cxn modelId="{A4AC4325-47F8-4C7A-ACDE-25ACDDDC4DF4}" type="presParOf" srcId="{EE0A5AC5-7AB6-4106-B9EF-E75778270C0D}" destId="{D89ED68F-8432-41A2-8431-65A27C358A20}" srcOrd="0" destOrd="0" presId="urn:microsoft.com/office/officeart/2005/8/layout/pyramid2"/>
    <dgm:cxn modelId="{DA07CF2A-2BC9-4090-9720-248625FC6DC6}" type="presParOf" srcId="{EE0A5AC5-7AB6-4106-B9EF-E75778270C0D}" destId="{9A05C683-74D5-400F-8F12-8B6FD6D8D6B2}" srcOrd="1" destOrd="0" presId="urn:microsoft.com/office/officeart/2005/8/layout/pyramid2"/>
    <dgm:cxn modelId="{2228AA48-CF65-44D9-80D4-F4112484DAA9}" type="presParOf" srcId="{EE0A5AC5-7AB6-4106-B9EF-E75778270C0D}" destId="{D5C25AE6-4792-483F-887C-DF6B0A00367D}" srcOrd="2" destOrd="0" presId="urn:microsoft.com/office/officeart/2005/8/layout/pyramid2"/>
    <dgm:cxn modelId="{DF49FFB5-0750-4A7F-B19C-0FEE0158FE3F}" type="presParOf" srcId="{EE0A5AC5-7AB6-4106-B9EF-E75778270C0D}" destId="{ADAB1570-EC58-41F9-A6AC-011E5047B40F}" srcOrd="3" destOrd="0" presId="urn:microsoft.com/office/officeart/2005/8/layout/pyramid2"/>
    <dgm:cxn modelId="{BE1F5AB1-D0ED-4FB8-A59D-2695A4B326D8}" type="presParOf" srcId="{EE0A5AC5-7AB6-4106-B9EF-E75778270C0D}" destId="{88655AE4-C9EE-40F0-B444-33C00054F8D0}" srcOrd="4" destOrd="0" presId="urn:microsoft.com/office/officeart/2005/8/layout/pyramid2"/>
    <dgm:cxn modelId="{872A9006-3EE5-4B8B-B81E-0A4DEC06F85E}" type="presParOf" srcId="{EE0A5AC5-7AB6-4106-B9EF-E75778270C0D}" destId="{D98D7669-51B9-4ACC-A881-8AB31E4C3A5A}" srcOrd="5" destOrd="0" presId="urn:microsoft.com/office/officeart/2005/8/layout/pyramid2"/>
    <dgm:cxn modelId="{E83F3E7E-2660-4785-BC80-6B792041A3EC}" type="presParOf" srcId="{EE0A5AC5-7AB6-4106-B9EF-E75778270C0D}" destId="{E9E3F978-4FD0-421D-8E0E-69F7B8B8A109}" srcOrd="6" destOrd="0" presId="urn:microsoft.com/office/officeart/2005/8/layout/pyramid2"/>
    <dgm:cxn modelId="{53E87A0C-F4B2-402F-A96A-2B305CEF7606}" type="presParOf" srcId="{EE0A5AC5-7AB6-4106-B9EF-E75778270C0D}" destId="{AD0D215E-8664-4436-AD08-0BC0FFBEDDF7}" srcOrd="7" destOrd="0" presId="urn:microsoft.com/office/officeart/2005/8/layout/pyramid2"/>
    <dgm:cxn modelId="{A0B437E2-4C16-4260-ADB7-E95938C534CE}" type="presParOf" srcId="{EE0A5AC5-7AB6-4106-B9EF-E75778270C0D}" destId="{1852E047-0C37-4715-BCB0-728EA4ABEAFC}" srcOrd="8" destOrd="0" presId="urn:microsoft.com/office/officeart/2005/8/layout/pyramid2"/>
    <dgm:cxn modelId="{85D1C01A-2DDD-4E66-8D2A-785CB6D430EA}" type="presParOf" srcId="{EE0A5AC5-7AB6-4106-B9EF-E75778270C0D}" destId="{0D306BBB-85F1-4907-9973-B0B743C86C5A}" srcOrd="9" destOrd="0" presId="urn:microsoft.com/office/officeart/2005/8/layout/pyramid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27540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901562"/>
        <a:ext cx="1295892" cy="1913983"/>
      </dsp:txXfrm>
    </dsp:sp>
    <dsp:sp modelId="{6E1007A0-F3BF-4776-9074-529AB46FAA13}">
      <dsp:nvSpPr>
        <dsp:cNvPr id="0" name=""/>
        <dsp:cNvSpPr/>
      </dsp:nvSpPr>
      <dsp:spPr>
        <a:xfrm>
          <a:off x="1591304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41578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2217333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2217333" y="427540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2499273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2539590" y="901562"/>
        <a:ext cx="1295892" cy="1913983"/>
      </dsp:txXfrm>
    </dsp:sp>
    <dsp:sp modelId="{C709D72A-3BDD-430D-B48A-DFB5CAD14E1C}">
      <dsp:nvSpPr>
        <dsp:cNvPr id="0" name=""/>
        <dsp:cNvSpPr/>
      </dsp:nvSpPr>
      <dsp:spPr>
        <a:xfrm>
          <a:off x="3802537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41578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4428566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P-Hacking</a:t>
          </a:r>
          <a:endParaRPr lang="en-US" sz="1100" kern="1200" dirty="0"/>
        </a:p>
      </dsp:txBody>
      <dsp:txXfrm>
        <a:off x="4428566" y="427540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4710506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4750823" y="901562"/>
        <a:ext cx="1295892" cy="1913983"/>
      </dsp:txXfrm>
    </dsp:sp>
    <dsp:sp modelId="{77C294DA-A70A-4111-B726-D04842D4B795}">
      <dsp:nvSpPr>
        <dsp:cNvPr id="0" name=""/>
        <dsp:cNvSpPr/>
      </dsp:nvSpPr>
      <dsp:spPr>
        <a:xfrm>
          <a:off x="6013770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41578"/>
        <a:ext cx="339580" cy="205629"/>
      </dsp:txXfrm>
    </dsp:sp>
    <dsp:sp modelId="{3B004800-DD6E-4921-8BBF-F4CDEA8846DC}">
      <dsp:nvSpPr>
        <dsp:cNvPr id="0" name=""/>
        <dsp:cNvSpPr/>
      </dsp:nvSpPr>
      <dsp:spPr>
        <a:xfrm>
          <a:off x="6639799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Publikationsbias</a:t>
          </a:r>
          <a:endParaRPr lang="en-US" sz="1100" kern="1200" dirty="0"/>
        </a:p>
      </dsp:txBody>
      <dsp:txXfrm>
        <a:off x="6639799" y="427540"/>
        <a:ext cx="1376526" cy="433705"/>
      </dsp:txXfrm>
    </dsp:sp>
    <dsp:sp modelId="{27207EA3-D483-42A1-8059-221A617B7B36}">
      <dsp:nvSpPr>
        <dsp:cNvPr id="0" name=""/>
        <dsp:cNvSpPr/>
      </dsp:nvSpPr>
      <dsp:spPr>
        <a:xfrm>
          <a:off x="6921739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901562"/>
        <a:ext cx="1295892" cy="1913983"/>
      </dsp:txXfrm>
    </dsp:sp>
    <dsp:sp modelId="{F91061D6-B821-4F03-AA0C-73B2E61F8D3F}">
      <dsp:nvSpPr>
        <dsp:cNvPr id="0" name=""/>
        <dsp:cNvSpPr/>
      </dsp:nvSpPr>
      <dsp:spPr>
        <a:xfrm>
          <a:off x="8225003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41578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27540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901562"/>
        <a:ext cx="1295892" cy="1913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40D2-0991-4CBE-A83E-6056A8321F21}">
      <dsp:nvSpPr>
        <dsp:cNvPr id="0" name=""/>
        <dsp:cNvSpPr/>
      </dsp:nvSpPr>
      <dsp:spPr>
        <a:xfrm>
          <a:off x="509702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Kein</a:t>
          </a:r>
          <a:r>
            <a:rPr lang="en-US" sz="700" kern="1200" dirty="0"/>
            <a:t> </a:t>
          </a:r>
          <a:r>
            <a:rPr lang="en-US" sz="700" kern="1200" dirty="0" err="1"/>
            <a:t>Nachweis</a:t>
          </a:r>
          <a:r>
            <a:rPr lang="en-US" sz="700" kern="1200" dirty="0"/>
            <a:t> </a:t>
          </a:r>
          <a:r>
            <a:rPr lang="en-US" sz="700" kern="1200" dirty="0" err="1"/>
            <a:t>tatsächlicher</a:t>
          </a:r>
          <a:r>
            <a:rPr lang="en-US" sz="700" kern="1200" dirty="0"/>
            <a:t> </a:t>
          </a:r>
          <a:r>
            <a:rPr lang="en-US" sz="700" kern="1200" dirty="0" err="1"/>
            <a:t>Qualitätskontrolle</a:t>
          </a:r>
          <a:endParaRPr lang="en-US" sz="700" kern="1200" dirty="0"/>
        </a:p>
      </dsp:txBody>
      <dsp:txXfrm>
        <a:off x="662493" y="1109626"/>
        <a:ext cx="802155" cy="636949"/>
      </dsp:txXfrm>
    </dsp:sp>
    <dsp:sp modelId="{037F5E81-4E75-4FF7-911D-AF75C11EF68B}">
      <dsp:nvSpPr>
        <dsp:cNvPr id="0" name=""/>
        <dsp:cNvSpPr/>
      </dsp:nvSpPr>
      <dsp:spPr>
        <a:xfrm>
          <a:off x="397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Keine</a:t>
          </a:r>
          <a:r>
            <a:rPr lang="en-US" sz="500" kern="1200" dirty="0"/>
            <a:t> </a:t>
          </a:r>
          <a:r>
            <a:rPr lang="en-US" sz="500" kern="1200" dirty="0" err="1"/>
            <a:t>Veröffentlichung</a:t>
          </a:r>
          <a:r>
            <a:rPr lang="en-US" sz="500" kern="1200" dirty="0"/>
            <a:t> von </a:t>
          </a:r>
          <a:r>
            <a:rPr lang="en-US" sz="500" kern="1200" dirty="0" err="1"/>
            <a:t>Gutachten</a:t>
          </a:r>
          <a:endParaRPr lang="en-US" sz="500" kern="1200" dirty="0"/>
        </a:p>
      </dsp:txBody>
      <dsp:txXfrm>
        <a:off x="93629" y="948206"/>
        <a:ext cx="450167" cy="450167"/>
      </dsp:txXfrm>
    </dsp:sp>
    <dsp:sp modelId="{A643575F-BE55-4CFD-8535-BD241DC290B1}">
      <dsp:nvSpPr>
        <dsp:cNvPr id="0" name=""/>
        <dsp:cNvSpPr/>
      </dsp:nvSpPr>
      <dsp:spPr>
        <a:xfrm>
          <a:off x="2101280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109626"/>
        <a:ext cx="802155" cy="636949"/>
      </dsp:txXfrm>
    </dsp:sp>
    <dsp:sp modelId="{65686420-CF93-4968-BD82-F810C7E3AD83}">
      <dsp:nvSpPr>
        <dsp:cNvPr id="0" name=""/>
        <dsp:cNvSpPr/>
      </dsp:nvSpPr>
      <dsp:spPr>
        <a:xfrm>
          <a:off x="2101280" y="174657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746576"/>
        <a:ext cx="802155" cy="636949"/>
      </dsp:txXfrm>
    </dsp:sp>
    <dsp:sp modelId="{0368D5C6-3F7D-4E27-A6D7-1843270322A2}">
      <dsp:nvSpPr>
        <dsp:cNvPr id="0" name=""/>
        <dsp:cNvSpPr/>
      </dsp:nvSpPr>
      <dsp:spPr>
        <a:xfrm>
          <a:off x="1591975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endParaRPr lang="en-US" sz="500" kern="1200" dirty="0"/>
        </a:p>
      </dsp:txBody>
      <dsp:txXfrm>
        <a:off x="1685207" y="948206"/>
        <a:ext cx="450167" cy="450167"/>
      </dsp:txXfrm>
    </dsp:sp>
    <dsp:sp modelId="{3CB8469C-C134-4143-AFBA-6851E6D03EF2}">
      <dsp:nvSpPr>
        <dsp:cNvPr id="0" name=""/>
        <dsp:cNvSpPr/>
      </dsp:nvSpPr>
      <dsp:spPr>
        <a:xfrm>
          <a:off x="3692858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845649" y="1109626"/>
        <a:ext cx="802155" cy="636949"/>
      </dsp:txXfrm>
    </dsp:sp>
    <dsp:sp modelId="{4812D3A0-F1F2-4BFE-BC93-00E8B29141C3}">
      <dsp:nvSpPr>
        <dsp:cNvPr id="0" name=""/>
        <dsp:cNvSpPr/>
      </dsp:nvSpPr>
      <dsp:spPr>
        <a:xfrm>
          <a:off x="3183553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r>
            <a:rPr lang="en-US" sz="500" kern="1200" dirty="0"/>
            <a:t> und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Ablehnung</a:t>
          </a:r>
          <a:endParaRPr lang="en-US" sz="500" kern="1200" dirty="0"/>
        </a:p>
      </dsp:txBody>
      <dsp:txXfrm>
        <a:off x="3276785" y="948206"/>
        <a:ext cx="450167" cy="450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08348-ADDC-4502-9132-85A1885AF0B2}">
      <dsp:nvSpPr>
        <dsp:cNvPr id="0" name=""/>
        <dsp:cNvSpPr/>
      </dsp:nvSpPr>
      <dsp:spPr>
        <a:xfrm>
          <a:off x="241180" y="0"/>
          <a:ext cx="4351338" cy="4351338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ED68F-8432-41A2-8431-65A27C358A20}">
      <dsp:nvSpPr>
        <dsp:cNvPr id="0" name=""/>
        <dsp:cNvSpPr/>
      </dsp:nvSpPr>
      <dsp:spPr>
        <a:xfrm>
          <a:off x="2416849" y="435558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Politik</a:t>
          </a:r>
          <a:endParaRPr lang="en-US" sz="1900" kern="1200" dirty="0"/>
        </a:p>
      </dsp:txBody>
      <dsp:txXfrm>
        <a:off x="2447052" y="465761"/>
        <a:ext cx="2767963" cy="558299"/>
      </dsp:txXfrm>
    </dsp:sp>
    <dsp:sp modelId="{D5C25AE6-4792-483F-887C-DF6B0A00367D}">
      <dsp:nvSpPr>
        <dsp:cNvPr id="0" name=""/>
        <dsp:cNvSpPr/>
      </dsp:nvSpPr>
      <dsp:spPr>
        <a:xfrm>
          <a:off x="2416849" y="1131602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Anreize</a:t>
          </a:r>
          <a:endParaRPr lang="en-US" sz="1900" kern="1200" dirty="0"/>
        </a:p>
      </dsp:txBody>
      <dsp:txXfrm>
        <a:off x="2447052" y="1161805"/>
        <a:ext cx="2767963" cy="558299"/>
      </dsp:txXfrm>
    </dsp:sp>
    <dsp:sp modelId="{88655AE4-C9EE-40F0-B444-33C00054F8D0}">
      <dsp:nvSpPr>
        <dsp:cNvPr id="0" name=""/>
        <dsp:cNvSpPr/>
      </dsp:nvSpPr>
      <dsp:spPr>
        <a:xfrm>
          <a:off x="2416849" y="1827646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Communities und </a:t>
          </a:r>
          <a:r>
            <a:rPr lang="en-US" sz="1900" kern="1200" dirty="0" err="1"/>
            <a:t>Normen</a:t>
          </a:r>
          <a:endParaRPr lang="en-US" sz="1900" kern="1200" dirty="0"/>
        </a:p>
      </dsp:txBody>
      <dsp:txXfrm>
        <a:off x="2447052" y="1857849"/>
        <a:ext cx="2767963" cy="558299"/>
      </dsp:txXfrm>
    </dsp:sp>
    <dsp:sp modelId="{E9E3F978-4FD0-421D-8E0E-69F7B8B8A109}">
      <dsp:nvSpPr>
        <dsp:cNvPr id="0" name=""/>
        <dsp:cNvSpPr/>
      </dsp:nvSpPr>
      <dsp:spPr>
        <a:xfrm>
          <a:off x="2416849" y="2523691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Benutzererfahrung</a:t>
          </a:r>
          <a:endParaRPr lang="en-US" sz="1900" kern="1200" dirty="0"/>
        </a:p>
      </dsp:txBody>
      <dsp:txXfrm>
        <a:off x="2447052" y="2553894"/>
        <a:ext cx="2767963" cy="558299"/>
      </dsp:txXfrm>
    </dsp:sp>
    <dsp:sp modelId="{1852E047-0C37-4715-BCB0-728EA4ABEAFC}">
      <dsp:nvSpPr>
        <dsp:cNvPr id="0" name=""/>
        <dsp:cNvSpPr/>
      </dsp:nvSpPr>
      <dsp:spPr>
        <a:xfrm>
          <a:off x="2416849" y="3219735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Infrastruktur</a:t>
          </a:r>
          <a:endParaRPr lang="en-US" sz="1900" kern="1200" dirty="0"/>
        </a:p>
      </dsp:txBody>
      <dsp:txXfrm>
        <a:off x="2447052" y="3249938"/>
        <a:ext cx="2767963" cy="55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kr.com/photos/0815fotos/47402421712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7668816" y="1412243"/>
            <a:ext cx="3481118" cy="304216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2FAC5CA-8AE4-4597-B358-F28F8A14F563}"/>
              </a:ext>
            </a:extLst>
          </p:cNvPr>
          <p:cNvSpPr txBox="1"/>
          <p:nvPr/>
        </p:nvSpPr>
        <p:spPr>
          <a:xfrm>
            <a:off x="1336271" y="28683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entehase.jpg</a:t>
            </a:r>
          </a:p>
        </p:txBody>
      </p:sp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1E361FA-3F69-4FD0-B906-3A093E4F88D8}"/>
              </a:ext>
            </a:extLst>
          </p:cNvPr>
          <p:cNvSpPr/>
          <p:nvPr/>
        </p:nvSpPr>
        <p:spPr>
          <a:xfrm>
            <a:off x="0" y="1871133"/>
            <a:ext cx="11929533" cy="366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2"/>
            <a:ext cx="10515600" cy="1325563"/>
          </a:xfrm>
        </p:spPr>
        <p:txBody>
          <a:bodyPr/>
          <a:lstStyle/>
          <a:p>
            <a:r>
              <a:rPr lang="de-DE" dirty="0"/>
              <a:t>peerreview.jpg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419715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002651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6294118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7585585" y="2051221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-32114" y="4543461"/>
            <a:ext cx="229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Publish-Review-</a:t>
            </a:r>
            <a:r>
              <a:rPr lang="de-DE" dirty="0" err="1"/>
              <a:t>Curate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8877054" y="2051221"/>
            <a:ext cx="1215229" cy="774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</a:rPr>
              <a:t>Veröffent-lichung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419715" y="316328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002651" y="316328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6294119" y="316328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7585587" y="3163286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8877054" y="3163286"/>
            <a:ext cx="1215229" cy="774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</a:rPr>
              <a:t>Veröffent-lichung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3711183" y="3163286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0FECC25-DFDA-47F5-93EA-22B57F2837F5}"/>
              </a:ext>
            </a:extLst>
          </p:cNvPr>
          <p:cNvSpPr/>
          <p:nvPr/>
        </p:nvSpPr>
        <p:spPr>
          <a:xfrm>
            <a:off x="2419715" y="4384623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7895B11-FBA0-4BCE-957A-D241F933CF70}"/>
              </a:ext>
            </a:extLst>
          </p:cNvPr>
          <p:cNvSpPr/>
          <p:nvPr/>
        </p:nvSpPr>
        <p:spPr>
          <a:xfrm>
            <a:off x="5002650" y="4384623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396389-DE00-4EA1-A294-1D0B923935D6}"/>
              </a:ext>
            </a:extLst>
          </p:cNvPr>
          <p:cNvSpPr/>
          <p:nvPr/>
        </p:nvSpPr>
        <p:spPr>
          <a:xfrm>
            <a:off x="6294117" y="4384623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F5F1BBD-5E86-42F4-AFD7-9BCE4225D260}"/>
              </a:ext>
            </a:extLst>
          </p:cNvPr>
          <p:cNvSpPr/>
          <p:nvPr/>
        </p:nvSpPr>
        <p:spPr>
          <a:xfrm>
            <a:off x="8877054" y="4384623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4372D82-3B74-4F0C-9B0C-4DAA559761FF}"/>
              </a:ext>
            </a:extLst>
          </p:cNvPr>
          <p:cNvSpPr/>
          <p:nvPr/>
        </p:nvSpPr>
        <p:spPr>
          <a:xfrm>
            <a:off x="7585585" y="4384623"/>
            <a:ext cx="1215229" cy="774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</a:rPr>
              <a:t>Veröffent-lichung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B48B78-E649-4607-9F2D-1F51803A9D40}"/>
              </a:ext>
            </a:extLst>
          </p:cNvPr>
          <p:cNvSpPr/>
          <p:nvPr/>
        </p:nvSpPr>
        <p:spPr>
          <a:xfrm>
            <a:off x="10168521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Kuratieren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1CBF96B-7A05-4C61-AD88-CA9E91506FEF}"/>
              </a:ext>
            </a:extLst>
          </p:cNvPr>
          <p:cNvSpPr/>
          <p:nvPr/>
        </p:nvSpPr>
        <p:spPr>
          <a:xfrm>
            <a:off x="10168521" y="3186107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Kuratieren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D2C30B3-2351-44A9-BC67-07695729F8CA}"/>
              </a:ext>
            </a:extLst>
          </p:cNvPr>
          <p:cNvSpPr/>
          <p:nvPr/>
        </p:nvSpPr>
        <p:spPr>
          <a:xfrm>
            <a:off x="10168521" y="439034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Kuratieren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05AE67D-C7C2-4CA9-B7A4-4554145A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3" y="1590896"/>
            <a:ext cx="12022354" cy="3676207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5BEF8F8-0FE3-4578-BCAD-4C31407AF0BA}"/>
              </a:ext>
            </a:extLst>
          </p:cNvPr>
          <p:cNvCxnSpPr>
            <a:cxnSpLocks/>
          </p:cNvCxnSpPr>
          <p:nvPr/>
        </p:nvCxnSpPr>
        <p:spPr>
          <a:xfrm>
            <a:off x="2592223" y="5054138"/>
            <a:ext cx="8970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A0090-E3EB-4AA0-AAF6-029586E1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Peer Review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4313EFF-EF05-4357-9950-3D1E56E2A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838429"/>
              </p:ext>
            </p:extLst>
          </p:nvPr>
        </p:nvGraphicFramePr>
        <p:xfrm>
          <a:off x="5731933" y="3429000"/>
          <a:ext cx="4648202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6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3250B-19A7-490B-B6B1-AC8F4C6C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F1000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E94EB1-33C7-4E1B-8007-B2774D642176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8995A6-4FA8-4C86-9248-2EB958AE8794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6E10F1-6B16-4D72-A8CE-C52FCF06209C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FCFA10-4290-4597-A4E4-9F043445C5A4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</p:spTree>
    <p:extLst>
      <p:ext uri="{BB962C8B-B14F-4D97-AF65-F5344CB8AC3E}">
        <p14:creationId xmlns:p14="http://schemas.microsoft.com/office/powerpoint/2010/main" val="38493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E40D448-71CC-4EB6-9AD7-3CDF62E80F6F}"/>
              </a:ext>
            </a:extLst>
          </p:cNvPr>
          <p:cNvSpPr/>
          <p:nvPr/>
        </p:nvSpPr>
        <p:spPr>
          <a:xfrm>
            <a:off x="997527" y="2335876"/>
            <a:ext cx="8877993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22444C-9BD6-47D1-A548-AAB2EE9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retraction.jpg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7B9916-8C55-4891-A67C-1EC5C7A6731C}"/>
              </a:ext>
            </a:extLst>
          </p:cNvPr>
          <p:cNvSpPr/>
          <p:nvPr/>
        </p:nvSpPr>
        <p:spPr>
          <a:xfrm>
            <a:off x="1062681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579AA-C10D-407F-B105-667678B716EB}"/>
              </a:ext>
            </a:extLst>
          </p:cNvPr>
          <p:cNvSpPr txBox="1"/>
          <p:nvPr/>
        </p:nvSpPr>
        <p:spPr>
          <a:xfrm>
            <a:off x="200406" y="1491536"/>
            <a:ext cx="34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Prozess der Zurückziehung wissenschaftlicher Artikel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E63E1-55A7-4417-B90E-9BCCEC9E40F2}"/>
              </a:ext>
            </a:extLst>
          </p:cNvPr>
          <p:cNvSpPr/>
          <p:nvPr/>
        </p:nvSpPr>
        <p:spPr>
          <a:xfrm>
            <a:off x="279568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Äußerung von Bedenken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3EE57-FD57-411C-9A8E-4E8F1994393A}"/>
              </a:ext>
            </a:extLst>
          </p:cNvPr>
          <p:cNvSpPr/>
          <p:nvPr/>
        </p:nvSpPr>
        <p:spPr>
          <a:xfrm>
            <a:off x="457200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Prüfung von Bedenken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353F57-17F1-4AE2-BF37-71ECE383208E}"/>
              </a:ext>
            </a:extLst>
          </p:cNvPr>
          <p:cNvSpPr/>
          <p:nvPr/>
        </p:nvSpPr>
        <p:spPr>
          <a:xfrm>
            <a:off x="634831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Retraction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11C538-8862-4486-8D15-43C164D04C03}"/>
              </a:ext>
            </a:extLst>
          </p:cNvPr>
          <p:cNvSpPr/>
          <p:nvPr/>
        </p:nvSpPr>
        <p:spPr>
          <a:xfrm>
            <a:off x="812463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Reinstation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9E2360C-D999-4AD5-AEEE-E03030B7BD10}"/>
              </a:ext>
            </a:extLst>
          </p:cNvPr>
          <p:cNvCxnSpPr/>
          <p:nvPr/>
        </p:nvCxnSpPr>
        <p:spPr>
          <a:xfrm>
            <a:off x="1062681" y="3532909"/>
            <a:ext cx="8530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829E4D9C-0F30-4046-806A-44582FC7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98" y="4444872"/>
            <a:ext cx="8888738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5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cover.jpg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favicon_os.jpg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/>
              <a:t>facetten.jpg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884655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spektrumreaktionen.jpg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struktur.jpg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483890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paradigmenwechsel.jpg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0AC8F850-0C79-41FF-B3BE-43F1CD2E1C08}"/>
              </a:ext>
            </a:extLst>
          </p:cNvPr>
          <p:cNvSpPr/>
          <p:nvPr/>
        </p:nvSpPr>
        <p:spPr>
          <a:xfrm>
            <a:off x="1007533" y="1490133"/>
            <a:ext cx="10083800" cy="33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Induktion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AC8C820F-A233-4ACC-9F84-730F646C8D45}"/>
              </a:ext>
            </a:extLst>
          </p:cNvPr>
          <p:cNvSpPr/>
          <p:nvPr/>
        </p:nvSpPr>
        <p:spPr>
          <a:xfrm>
            <a:off x="8703732" y="1601000"/>
            <a:ext cx="2065867" cy="1219200"/>
          </a:xfrm>
          <a:prstGeom prst="wedgeRectCallout">
            <a:avLst>
              <a:gd name="adj1" fmla="val -35997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err="1"/>
              <a:t>Alle</a:t>
            </a:r>
            <a:r>
              <a:rPr lang="en-US" sz="1200" dirty="0"/>
              <a:t> Menschen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Ich bin </a:t>
            </a:r>
            <a:r>
              <a:rPr lang="en-US" sz="1200" dirty="0" err="1"/>
              <a:t>ein</a:t>
            </a:r>
            <a:r>
              <a:rPr lang="en-US" sz="1200" dirty="0"/>
              <a:t> Mensch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Ich bin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81A93EDE-2BD5-41A0-9E05-3D834D536C71}"/>
              </a:ext>
            </a:extLst>
          </p:cNvPr>
          <p:cNvSpPr/>
          <p:nvPr/>
        </p:nvSpPr>
        <p:spPr>
          <a:xfrm>
            <a:off x="1100667" y="1601000"/>
            <a:ext cx="2065867" cy="1219200"/>
          </a:xfrm>
          <a:prstGeom prst="wedgeRectCallout">
            <a:avLst>
              <a:gd name="adj1" fmla="val 37364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diesem</a:t>
            </a:r>
            <a:r>
              <a:rPr lang="en-US" sz="1200" dirty="0"/>
              <a:t> </a:t>
            </a:r>
            <a:r>
              <a:rPr lang="en-US" sz="1200" dirty="0" err="1"/>
              <a:t>Wartezimmer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Wartezimmern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0202ABD-4035-4C81-950A-ECDE80DED6AC}"/>
              </a:ext>
            </a:extLst>
          </p:cNvPr>
          <p:cNvSpPr txBox="1"/>
          <p:nvPr/>
        </p:nvSpPr>
        <p:spPr>
          <a:xfrm>
            <a:off x="186267" y="59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hermeneutischerzirkel.jpg</a:t>
            </a:r>
          </a:p>
        </p:txBody>
      </p:sp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02414A1-15D8-4A87-9D57-D937AEA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85" y="540377"/>
            <a:ext cx="5248667" cy="53289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F2CFAA5-5B73-472B-A514-B5D2446D8AE8}"/>
              </a:ext>
            </a:extLst>
          </p:cNvPr>
          <p:cNvSpPr txBox="1"/>
          <p:nvPr/>
        </p:nvSpPr>
        <p:spPr>
          <a:xfrm>
            <a:off x="358589" y="1710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freiheitsgrade.jpg</a:t>
            </a:r>
          </a:p>
        </p:txBody>
      </p:sp>
    </p:spTree>
    <p:extLst>
      <p:ext uri="{BB962C8B-B14F-4D97-AF65-F5344CB8AC3E}">
        <p14:creationId xmlns:p14="http://schemas.microsoft.com/office/powerpoint/2010/main" val="4094071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969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174AE4B-74A2-415F-9133-0E612DD74FA2}"/>
              </a:ext>
            </a:extLst>
          </p:cNvPr>
          <p:cNvSpPr/>
          <p:nvPr/>
        </p:nvSpPr>
        <p:spPr>
          <a:xfrm>
            <a:off x="1160929" y="817282"/>
            <a:ext cx="9584266" cy="572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5102208" y="3211765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5079936" y="1422655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8143810" y="1416301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8139576" y="3211765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5112744" y="4649517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8143810" y="4643163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2016063" y="1416301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2030609" y="3199618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2030609" y="4652693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323F324-8DB8-47FB-B423-337DD58B1B8B}"/>
              </a:ext>
            </a:extLst>
          </p:cNvPr>
          <p:cNvSpPr/>
          <p:nvPr/>
        </p:nvSpPr>
        <p:spPr>
          <a:xfrm>
            <a:off x="7525792" y="901949"/>
            <a:ext cx="2970695" cy="541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B9DEECC-D5B3-47C6-8BE7-AC331B3ECE95}"/>
              </a:ext>
            </a:extLst>
          </p:cNvPr>
          <p:cNvSpPr/>
          <p:nvPr/>
        </p:nvSpPr>
        <p:spPr>
          <a:xfrm>
            <a:off x="1685862" y="1218373"/>
            <a:ext cx="8685741" cy="3125278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7022869D-1C4F-4112-9D82-03B06CFCD86C}"/>
              </a:ext>
            </a:extLst>
          </p:cNvPr>
          <p:cNvSpPr/>
          <p:nvPr/>
        </p:nvSpPr>
        <p:spPr>
          <a:xfrm>
            <a:off x="1818547" y="3027083"/>
            <a:ext cx="2335345" cy="144886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F7CE737B-4824-4240-8F35-02949577308B}"/>
              </a:ext>
            </a:extLst>
          </p:cNvPr>
          <p:cNvSpPr txBox="1"/>
          <p:nvPr/>
        </p:nvSpPr>
        <p:spPr>
          <a:xfrm>
            <a:off x="8560" y="126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empirischergehalt.jpg</a:t>
            </a:r>
          </a:p>
        </p:txBody>
      </p:sp>
    </p:spTree>
    <p:extLst>
      <p:ext uri="{BB962C8B-B14F-4D97-AF65-F5344CB8AC3E}">
        <p14:creationId xmlns:p14="http://schemas.microsoft.com/office/powerpoint/2010/main" val="1004734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D1A217E-16FC-47FC-A898-82FD04C85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96084"/>
              </p:ext>
            </p:extLst>
          </p:nvPr>
        </p:nvGraphicFramePr>
        <p:xfrm>
          <a:off x="3352800" y="1825625"/>
          <a:ext cx="5486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BA9A01BC-CA4B-4069-9C1F-C768F61A988C}"/>
              </a:ext>
            </a:extLst>
          </p:cNvPr>
          <p:cNvSpPr txBox="1"/>
          <p:nvPr/>
        </p:nvSpPr>
        <p:spPr>
          <a:xfrm>
            <a:off x="224118" y="89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pyramide.jpg</a:t>
            </a:r>
          </a:p>
        </p:txBody>
      </p:sp>
    </p:spTree>
    <p:extLst>
      <p:ext uri="{BB962C8B-B14F-4D97-AF65-F5344CB8AC3E}">
        <p14:creationId xmlns:p14="http://schemas.microsoft.com/office/powerpoint/2010/main" val="3109953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9A7630EA-27C3-4990-9C17-B03CC3FACAC7}"/>
              </a:ext>
            </a:extLst>
          </p:cNvPr>
          <p:cNvSpPr/>
          <p:nvPr/>
        </p:nvSpPr>
        <p:spPr>
          <a:xfrm>
            <a:off x="383059" y="1855573"/>
            <a:ext cx="11425882" cy="3146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BF39C0-5C90-4380-A0E1-6E45BEBC561F}"/>
              </a:ext>
            </a:extLst>
          </p:cNvPr>
          <p:cNvSpPr/>
          <p:nvPr/>
        </p:nvSpPr>
        <p:spPr>
          <a:xfrm>
            <a:off x="3474822" y="2275701"/>
            <a:ext cx="2141839" cy="219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8D2F640-ED23-416C-8D1F-900E4F977371}"/>
              </a:ext>
            </a:extLst>
          </p:cNvPr>
          <p:cNvSpPr/>
          <p:nvPr/>
        </p:nvSpPr>
        <p:spPr>
          <a:xfrm>
            <a:off x="1065255" y="3025345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8669DC8-A2A6-48EF-B7BA-4BD1DA89CC9C}"/>
              </a:ext>
            </a:extLst>
          </p:cNvPr>
          <p:cNvSpPr/>
          <p:nvPr/>
        </p:nvSpPr>
        <p:spPr>
          <a:xfrm>
            <a:off x="3618985" y="2572264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C3023E-FAC6-4D52-A6C9-BCCB6A2BF572}"/>
              </a:ext>
            </a:extLst>
          </p:cNvPr>
          <p:cNvSpPr/>
          <p:nvPr/>
        </p:nvSpPr>
        <p:spPr>
          <a:xfrm>
            <a:off x="3618985" y="3470188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DD6D64-DD33-4A48-81E3-705CD4F0CBF5}"/>
              </a:ext>
            </a:extLst>
          </p:cNvPr>
          <p:cNvSpPr/>
          <p:nvPr/>
        </p:nvSpPr>
        <p:spPr>
          <a:xfrm>
            <a:off x="7764162" y="3025345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57E4849-5060-4E5B-9517-4C36E8614E3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18769" y="2918254"/>
            <a:ext cx="700216" cy="453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0C7DEA-D798-49BA-92A9-AA9AFBE2478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18769" y="3371335"/>
            <a:ext cx="700216" cy="444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A17726C-65D6-40FB-82BD-3E65CDE139A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472616" y="2020329"/>
            <a:ext cx="218303" cy="100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EDCED7E-35FA-4848-9AB3-1D988CCAC5E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617676" y="2638167"/>
            <a:ext cx="1060622" cy="733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AC5427-07B3-42F4-84BE-4838E91D6E4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617676" y="3371335"/>
            <a:ext cx="1952367" cy="403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71B6199-50CD-4A82-A54C-031CDAD826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690919" y="3717324"/>
            <a:ext cx="98853" cy="1079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F8E522-91AD-4CB9-8169-34209B1A383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825049" y="2407508"/>
            <a:ext cx="939113" cy="96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C6374D0-447E-4418-8F94-B8FB16714D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476868" y="3371335"/>
            <a:ext cx="287294" cy="49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F51E6DB-EF71-4837-8C1C-13A5F8EBF3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690919" y="3717324"/>
            <a:ext cx="1050324" cy="556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92BCF43-6125-4A8A-B371-B1ECF11339C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608806" y="2823520"/>
            <a:ext cx="2082113" cy="20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E309269-DE89-446A-85F7-AD33AEC0CA2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90919" y="2386913"/>
            <a:ext cx="1183160" cy="638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1C06786-7730-4F0E-B952-858FBC3BE45D}"/>
              </a:ext>
            </a:extLst>
          </p:cNvPr>
          <p:cNvSpPr txBox="1"/>
          <p:nvPr/>
        </p:nvSpPr>
        <p:spPr>
          <a:xfrm>
            <a:off x="0" y="201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explo_vs_konfi.jpg</a:t>
            </a:r>
          </a:p>
        </p:txBody>
      </p:sp>
    </p:spTree>
    <p:extLst>
      <p:ext uri="{BB962C8B-B14F-4D97-AF65-F5344CB8AC3E}">
        <p14:creationId xmlns:p14="http://schemas.microsoft.com/office/powerpoint/2010/main" val="406109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6010-B953-4154-B3F5-A6CA9F5F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manuskriptprozess.jpg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DB9809-4083-4DD8-8500-1A7D06176F1E}"/>
              </a:ext>
            </a:extLst>
          </p:cNvPr>
          <p:cNvSpPr/>
          <p:nvPr/>
        </p:nvSpPr>
        <p:spPr>
          <a:xfrm>
            <a:off x="6350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eingereicht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DB34E9-581D-432D-8445-784CFB9186BB}"/>
              </a:ext>
            </a:extLst>
          </p:cNvPr>
          <p:cNvSpPr/>
          <p:nvPr/>
        </p:nvSpPr>
        <p:spPr>
          <a:xfrm>
            <a:off x="34036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revidiert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7379A1E-1E62-4346-8725-5516402C5739}"/>
              </a:ext>
            </a:extLst>
          </p:cNvPr>
          <p:cNvSpPr/>
          <p:nvPr/>
        </p:nvSpPr>
        <p:spPr>
          <a:xfrm>
            <a:off x="61722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akzeptiert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E72ACB-002D-4576-AB38-34D097FBC47E}"/>
              </a:ext>
            </a:extLst>
          </p:cNvPr>
          <p:cNvSpPr/>
          <p:nvPr/>
        </p:nvSpPr>
        <p:spPr>
          <a:xfrm>
            <a:off x="89408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veröffentlicht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17627A9-1C31-4F29-ADAA-F239480318E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718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11D0421-15D6-4749-9F28-CB309F27AA0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404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AC9225-36E2-49B2-A86A-4B7AC9D07FF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090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2C264BCE-A0D2-444D-847C-C25CEC46B720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3187700" y="1378477"/>
            <a:ext cx="12700" cy="27686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B954A63-68D3-4C53-B94E-674FEED1D14A}"/>
              </a:ext>
            </a:extLst>
          </p:cNvPr>
          <p:cNvSpPr txBox="1"/>
          <p:nvPr/>
        </p:nvSpPr>
        <p:spPr>
          <a:xfrm>
            <a:off x="2630850" y="3062195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abgelehnt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4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75138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lösungsansätze.png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lösungsansätze.png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lösungsansätze.png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gardenofforkingpaths.jpg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DCB49B4E-4354-4385-953F-257EBEB2278A}"/>
              </a:ext>
            </a:extLst>
          </p:cNvPr>
          <p:cNvSpPr txBox="1"/>
          <p:nvPr/>
        </p:nvSpPr>
        <p:spPr>
          <a:xfrm>
            <a:off x="2015410" y="69305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gardenofforkingpaths_prereg.jpg</a:t>
            </a:r>
          </a:p>
        </p:txBody>
      </p:sp>
    </p:spTree>
    <p:extLst>
      <p:ext uri="{BB962C8B-B14F-4D97-AF65-F5344CB8AC3E}">
        <p14:creationId xmlns:p14="http://schemas.microsoft.com/office/powerpoint/2010/main" val="28496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Microsoft Office PowerPoint</Application>
  <PresentationFormat>Breitbild</PresentationFormat>
  <Paragraphs>351</Paragraphs>
  <Slides>27</Slides>
  <Notes>2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inherit</vt:lpstr>
      <vt:lpstr>Symbol</vt:lpstr>
      <vt:lpstr>TwitterChirp</vt:lpstr>
      <vt:lpstr>Office</vt:lpstr>
      <vt:lpstr>Wie konnte es zur Replikationskrise kommen?</vt:lpstr>
      <vt:lpstr>struktur.jpg</vt:lpstr>
      <vt:lpstr>lösungsansätze.png</vt:lpstr>
      <vt:lpstr>Was bringen die neuen Ansätze?</vt:lpstr>
      <vt:lpstr>lösungsansätze.png</vt:lpstr>
      <vt:lpstr>lösungsansätze.png</vt:lpstr>
      <vt:lpstr>gardenofforkingpaths.jpg</vt:lpstr>
      <vt:lpstr>PowerPoint-Präsentation</vt:lpstr>
      <vt:lpstr>PowerPoint-Präsentation</vt:lpstr>
      <vt:lpstr>PowerPoint-Präsentation</vt:lpstr>
      <vt:lpstr>peerreview.jpg</vt:lpstr>
      <vt:lpstr>Open Peer Review</vt:lpstr>
      <vt:lpstr>F1000</vt:lpstr>
      <vt:lpstr>retraction.jpg</vt:lpstr>
      <vt:lpstr>Dynamische MAs</vt:lpstr>
      <vt:lpstr>cover.jpg</vt:lpstr>
      <vt:lpstr>favicon_os.jpg</vt:lpstr>
      <vt:lpstr>facetten.jpg</vt:lpstr>
      <vt:lpstr>spektrumreaktionen.jpg</vt:lpstr>
      <vt:lpstr>paradigmenwechsel.jpg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manuskriptprozess.jpg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80</cp:revision>
  <dcterms:created xsi:type="dcterms:W3CDTF">2022-11-25T14:46:31Z</dcterms:created>
  <dcterms:modified xsi:type="dcterms:W3CDTF">2025-01-16T10:16:02Z</dcterms:modified>
</cp:coreProperties>
</file>