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75" r:id="rId2"/>
    <p:sldId id="582" r:id="rId3"/>
    <p:sldId id="595" r:id="rId4"/>
    <p:sldId id="590" r:id="rId5"/>
    <p:sldId id="591" r:id="rId6"/>
    <p:sldId id="585" r:id="rId7"/>
    <p:sldId id="589" r:id="rId8"/>
    <p:sldId id="592" r:id="rId9"/>
    <p:sldId id="593" r:id="rId10"/>
    <p:sldId id="594" r:id="rId11"/>
    <p:sldId id="596" r:id="rId12"/>
    <p:sldId id="599" r:id="rId13"/>
    <p:sldId id="597" r:id="rId14"/>
    <p:sldId id="5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flickr.com/photos/0815fotos/474024217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61511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1C5A9692-E0B7-4695-8943-1E3D7189A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66825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DFCBFC-A052-443D-B478-66927A9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703852"/>
            <a:ext cx="1183336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4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F4AAF1-E435-4937-B56A-E1C923DE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" y="926375"/>
            <a:ext cx="12016257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F050FA-C6D5-4718-874C-4F76864D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66" y="4543461"/>
            <a:ext cx="11394412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Breitbild</PresentationFormat>
  <Paragraphs>240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Cambria</vt:lpstr>
      <vt:lpstr>inherit</vt:lpstr>
      <vt:lpstr>TwitterChirp</vt:lpstr>
      <vt:lpstr>Wingdings</vt:lpstr>
      <vt:lpstr>Office</vt:lpstr>
      <vt:lpstr>Wie konnte es zur Replikationskrise kommen?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Registered Report</vt:lpstr>
      <vt:lpstr>Dynamische MAs</vt:lpstr>
      <vt:lpstr>Buchcover</vt:lpstr>
      <vt:lpstr>Favicon</vt:lpstr>
      <vt:lpstr>Facetten von Open Science</vt:lpstr>
      <vt:lpstr>Spektrum der Reaktionen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44</cp:revision>
  <dcterms:created xsi:type="dcterms:W3CDTF">2022-11-25T14:46:31Z</dcterms:created>
  <dcterms:modified xsi:type="dcterms:W3CDTF">2024-07-09T09:32:31Z</dcterms:modified>
</cp:coreProperties>
</file>