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611" r:id="rId10"/>
    <p:sldId id="589" r:id="rId11"/>
    <p:sldId id="592" r:id="rId12"/>
    <p:sldId id="593" r:id="rId13"/>
    <p:sldId id="609" r:id="rId14"/>
    <p:sldId id="607" r:id="rId15"/>
    <p:sldId id="608" r:id="rId16"/>
    <p:sldId id="594" r:id="rId17"/>
    <p:sldId id="596" r:id="rId18"/>
    <p:sldId id="599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  <p:sldId id="6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flickr.com/photos/0815fotos/474024217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237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56F576-3927-4517-928F-BA8BF78B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2237128"/>
            <a:ext cx="1194309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84655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521FC5A9-4AFB-4C8B-8DA3-C1DEC28EC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162" y="4546119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535459" y="74141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627222" y="494269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217655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771385" y="790832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771385" y="1688756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916562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1169" y="1136822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71169" y="1589903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25016" y="238897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770076" y="856735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70076" y="1589903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77449" y="626076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9268" y="1589903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61206" y="1042088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43319" y="605481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58BBCDE8-8E0C-403E-B143-B25D54A7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3" y="1856095"/>
            <a:ext cx="11424894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CEF6A8-C416-4E9B-A458-6CFACFDB194E}"/>
              </a:ext>
            </a:extLst>
          </p:cNvPr>
          <p:cNvSpPr/>
          <p:nvPr/>
        </p:nvSpPr>
        <p:spPr>
          <a:xfrm>
            <a:off x="0" y="669903"/>
            <a:ext cx="12192000" cy="525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C29B7B-6E60-4514-840D-ECCA6FB3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669903"/>
            <a:ext cx="12016257" cy="50052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AAC4DCF-94FB-47B4-9B9F-F8C6EC5ED6A9}"/>
              </a:ext>
            </a:extLst>
          </p:cNvPr>
          <p:cNvSpPr/>
          <p:nvPr/>
        </p:nvSpPr>
        <p:spPr>
          <a:xfrm>
            <a:off x="10700950" y="5152768"/>
            <a:ext cx="1330411" cy="77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2E6D6A-9ABA-4710-9131-1EE61795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158"/>
            <a:ext cx="12192000" cy="52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Breitbild</PresentationFormat>
  <Paragraphs>329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PowerPoint-Präsentation</vt:lpstr>
      <vt:lpstr>PowerPoint-Präsentation</vt:lpstr>
      <vt:lpstr>Registered Report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71</cp:revision>
  <dcterms:created xsi:type="dcterms:W3CDTF">2022-11-25T14:46:31Z</dcterms:created>
  <dcterms:modified xsi:type="dcterms:W3CDTF">2024-08-21T09:25:54Z</dcterms:modified>
</cp:coreProperties>
</file>