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575" r:id="rId2"/>
    <p:sldId id="601" r:id="rId3"/>
    <p:sldId id="582" r:id="rId4"/>
    <p:sldId id="595" r:id="rId5"/>
    <p:sldId id="590" r:id="rId6"/>
    <p:sldId id="591" r:id="rId7"/>
    <p:sldId id="585" r:id="rId8"/>
    <p:sldId id="610" r:id="rId9"/>
    <p:sldId id="589" r:id="rId10"/>
    <p:sldId id="592" r:id="rId11"/>
    <p:sldId id="593" r:id="rId12"/>
    <p:sldId id="609" r:id="rId13"/>
    <p:sldId id="607" r:id="rId14"/>
    <p:sldId id="608" r:id="rId15"/>
    <p:sldId id="594" r:id="rId16"/>
    <p:sldId id="596" r:id="rId17"/>
    <p:sldId id="614" r:id="rId18"/>
    <p:sldId id="599" r:id="rId19"/>
    <p:sldId id="597" r:id="rId20"/>
    <p:sldId id="598" r:id="rId21"/>
    <p:sldId id="600" r:id="rId22"/>
    <p:sldId id="602" r:id="rId23"/>
    <p:sldId id="603" r:id="rId24"/>
    <p:sldId id="604" r:id="rId25"/>
    <p:sldId id="605" r:id="rId26"/>
    <p:sldId id="606" r:id="rId27"/>
    <p:sldId id="612" r:id="rId28"/>
    <p:sldId id="61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18" y="-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809639-85E5-4BC9-B3D4-510DD612DB3A}" type="doc">
      <dgm:prSet loTypeId="urn:microsoft.com/office/officeart/2005/8/layout/process3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9640742-D67B-48F8-9704-AFEDFBF73D61}">
      <dgm:prSet phldrT="[Text]"/>
      <dgm:spPr/>
      <dgm:t>
        <a:bodyPr/>
        <a:lstStyle/>
        <a:p>
          <a:r>
            <a:rPr lang="de-DE" dirty="0"/>
            <a:t>Wissenschaftliches System</a:t>
          </a:r>
          <a:endParaRPr lang="en-US" dirty="0"/>
        </a:p>
      </dgm:t>
    </dgm:pt>
    <dgm:pt modelId="{3A07493F-8DB3-4ED2-AC24-2B66FF673A07}" type="parTrans" cxnId="{B33EA167-30F3-4E29-BA41-9DFD9CCBB007}">
      <dgm:prSet/>
      <dgm:spPr/>
      <dgm:t>
        <a:bodyPr/>
        <a:lstStyle/>
        <a:p>
          <a:endParaRPr lang="en-US"/>
        </a:p>
      </dgm:t>
    </dgm:pt>
    <dgm:pt modelId="{574EDD72-2EBE-426D-85DC-25B136F92ACF}" type="sibTrans" cxnId="{B33EA167-30F3-4E29-BA41-9DFD9CCBB007}">
      <dgm:prSet/>
      <dgm:spPr/>
      <dgm:t>
        <a:bodyPr/>
        <a:lstStyle/>
        <a:p>
          <a:endParaRPr lang="en-US"/>
        </a:p>
      </dgm:t>
    </dgm:pt>
    <dgm:pt modelId="{8D720CFB-01E3-4B9B-AB86-2FA14448B8AE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Prekäre Arbeits-bedingungen</a:t>
          </a:r>
          <a:endParaRPr lang="en-US" dirty="0"/>
        </a:p>
      </dgm:t>
    </dgm:pt>
    <dgm:pt modelId="{014B39A5-D799-49E1-A25C-19A3CB4555C4}" type="parTrans" cxnId="{7B465CA2-9D82-408E-B8CA-F6F1495044B2}">
      <dgm:prSet/>
      <dgm:spPr/>
      <dgm:t>
        <a:bodyPr/>
        <a:lstStyle/>
        <a:p>
          <a:endParaRPr lang="en-US"/>
        </a:p>
      </dgm:t>
    </dgm:pt>
    <dgm:pt modelId="{24FB93B1-18E8-4CF5-9818-6C353BA0008D}" type="sibTrans" cxnId="{7B465CA2-9D82-408E-B8CA-F6F1495044B2}">
      <dgm:prSet/>
      <dgm:spPr/>
      <dgm:t>
        <a:bodyPr/>
        <a:lstStyle/>
        <a:p>
          <a:endParaRPr lang="en-US"/>
        </a:p>
      </dgm:t>
    </dgm:pt>
    <dgm:pt modelId="{90BDFB30-D9D4-4A70-B0BB-1DFA1FBE6B20}">
      <dgm:prSet phldrT="[Text]"/>
      <dgm:spPr/>
      <dgm:t>
        <a:bodyPr/>
        <a:lstStyle/>
        <a:p>
          <a:r>
            <a:rPr lang="de-DE" dirty="0"/>
            <a:t>Interessante Befunde werden publiziert</a:t>
          </a:r>
          <a:endParaRPr lang="en-US" dirty="0"/>
        </a:p>
      </dgm:t>
    </dgm:pt>
    <dgm:pt modelId="{CD0FAD31-2A15-45D8-8E9F-58D6745C1838}" type="parTrans" cxnId="{784D8EB3-B275-4C6D-970F-723D83B93715}">
      <dgm:prSet/>
      <dgm:spPr/>
      <dgm:t>
        <a:bodyPr/>
        <a:lstStyle/>
        <a:p>
          <a:endParaRPr lang="en-US"/>
        </a:p>
      </dgm:t>
    </dgm:pt>
    <dgm:pt modelId="{C0CA77E9-2978-4E5C-B8C7-02F66A6C2454}" type="sibTrans" cxnId="{784D8EB3-B275-4C6D-970F-723D83B93715}">
      <dgm:prSet/>
      <dgm:spPr/>
      <dgm:t>
        <a:bodyPr/>
        <a:lstStyle/>
        <a:p>
          <a:endParaRPr lang="en-US"/>
        </a:p>
      </dgm:t>
    </dgm:pt>
    <dgm:pt modelId="{DDDCA3D7-49E5-402B-B4AC-7F0C46CD707B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Befunde werden nur als informativ gewertet, wenn sie „statistisch signifikant“ sind</a:t>
          </a:r>
          <a:endParaRPr lang="en-US" dirty="0"/>
        </a:p>
      </dgm:t>
    </dgm:pt>
    <dgm:pt modelId="{1849213B-1189-4EB8-A3CE-8DE10CF61DCF}" type="parTrans" cxnId="{EA8EA157-E69C-4671-9B8A-CDA702F62E15}">
      <dgm:prSet/>
      <dgm:spPr/>
      <dgm:t>
        <a:bodyPr/>
        <a:lstStyle/>
        <a:p>
          <a:endParaRPr lang="en-US"/>
        </a:p>
      </dgm:t>
    </dgm:pt>
    <dgm:pt modelId="{836430F1-8B64-4F0F-8341-66700CAD7B98}" type="sibTrans" cxnId="{EA8EA157-E69C-4671-9B8A-CDA702F62E15}">
      <dgm:prSet/>
      <dgm:spPr/>
      <dgm:t>
        <a:bodyPr/>
        <a:lstStyle/>
        <a:p>
          <a:endParaRPr lang="en-US"/>
        </a:p>
      </dgm:t>
    </dgm:pt>
    <dgm:pt modelId="{D341F5D4-54B3-4C14-9A22-1857694437DA}">
      <dgm:prSet phldrT="[Text]"/>
      <dgm:spPr/>
      <dgm:t>
        <a:bodyPr/>
        <a:lstStyle/>
        <a:p>
          <a:r>
            <a:rPr lang="de-DE"/>
            <a:t>P-Hacking</a:t>
          </a:r>
          <a:endParaRPr lang="en-US" dirty="0"/>
        </a:p>
      </dgm:t>
    </dgm:pt>
    <dgm:pt modelId="{E329B3BF-2479-454C-9C8A-DFF416722E3A}" type="parTrans" cxnId="{7950F9AA-E06A-4CD8-8F78-BFC08B002857}">
      <dgm:prSet/>
      <dgm:spPr/>
      <dgm:t>
        <a:bodyPr/>
        <a:lstStyle/>
        <a:p>
          <a:endParaRPr lang="en-US"/>
        </a:p>
      </dgm:t>
    </dgm:pt>
    <dgm:pt modelId="{792501A7-BAC5-49D3-BDBF-0CA080AA7772}" type="sibTrans" cxnId="{7950F9AA-E06A-4CD8-8F78-BFC08B002857}">
      <dgm:prSet/>
      <dgm:spPr/>
      <dgm:t>
        <a:bodyPr/>
        <a:lstStyle/>
        <a:p>
          <a:endParaRPr lang="en-US"/>
        </a:p>
      </dgm:t>
    </dgm:pt>
    <dgm:pt modelId="{3F1C2F36-5EE7-4A35-828D-F4E48701BB69}">
      <dgm:prSet phldrT="[Text]"/>
      <dgm:spPr/>
      <dgm:t>
        <a:bodyPr/>
        <a:lstStyle/>
        <a:p>
          <a:r>
            <a:rPr lang="de-DE" dirty="0"/>
            <a:t>Replikations-fehlschläge</a:t>
          </a:r>
          <a:endParaRPr lang="en-US" dirty="0"/>
        </a:p>
      </dgm:t>
    </dgm:pt>
    <dgm:pt modelId="{A1BA6975-6B2A-404A-91A7-95A716FDA187}" type="parTrans" cxnId="{638B892C-5EB4-407A-8A53-6B0D3303B3F4}">
      <dgm:prSet/>
      <dgm:spPr/>
      <dgm:t>
        <a:bodyPr/>
        <a:lstStyle/>
        <a:p>
          <a:endParaRPr lang="en-US"/>
        </a:p>
      </dgm:t>
    </dgm:pt>
    <dgm:pt modelId="{8DA01F51-FCA7-4B84-85F9-E12C4793181B}" type="sibTrans" cxnId="{638B892C-5EB4-407A-8A53-6B0D3303B3F4}">
      <dgm:prSet/>
      <dgm:spPr/>
      <dgm:t>
        <a:bodyPr/>
        <a:lstStyle/>
        <a:p>
          <a:endParaRPr lang="en-US"/>
        </a:p>
      </dgm:t>
    </dgm:pt>
    <dgm:pt modelId="{8F1B4071-1F5B-4154-950D-94A13A9C7EB7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Publikationen als Währung für unbefristete Stellen und Forschungsgelder</a:t>
          </a:r>
          <a:endParaRPr lang="en-US" dirty="0"/>
        </a:p>
      </dgm:t>
    </dgm:pt>
    <dgm:pt modelId="{6294CC99-6C44-4FDB-AB60-E78695A58939}" type="parTrans" cxnId="{194D580A-C71F-40C4-998D-3E6782B25F7B}">
      <dgm:prSet/>
      <dgm:spPr/>
      <dgm:t>
        <a:bodyPr/>
        <a:lstStyle/>
        <a:p>
          <a:endParaRPr lang="en-US"/>
        </a:p>
      </dgm:t>
    </dgm:pt>
    <dgm:pt modelId="{3B8CF91C-AB3F-479F-9ABC-4AF48D601022}" type="sibTrans" cxnId="{194D580A-C71F-40C4-998D-3E6782B25F7B}">
      <dgm:prSet/>
      <dgm:spPr/>
      <dgm:t>
        <a:bodyPr/>
        <a:lstStyle/>
        <a:p>
          <a:endParaRPr lang="en-US"/>
        </a:p>
      </dgm:t>
    </dgm:pt>
    <dgm:pt modelId="{3149B413-086B-4A94-86F1-5907EE9F8814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Inhaltlich wichtig? / gut verkaufbar?</a:t>
          </a:r>
          <a:endParaRPr lang="en-US" dirty="0"/>
        </a:p>
      </dgm:t>
    </dgm:pt>
    <dgm:pt modelId="{4AAEEA84-25B2-42D9-9630-B2AC3560ACE4}" type="parTrans" cxnId="{72F0E37F-F3A8-4186-8F6D-A8D9292A845C}">
      <dgm:prSet/>
      <dgm:spPr/>
      <dgm:t>
        <a:bodyPr/>
        <a:lstStyle/>
        <a:p>
          <a:endParaRPr lang="en-US"/>
        </a:p>
      </dgm:t>
    </dgm:pt>
    <dgm:pt modelId="{1E3E084C-4AE7-416E-8E0C-44C5BD671C2D}" type="sibTrans" cxnId="{72F0E37F-F3A8-4186-8F6D-A8D9292A845C}">
      <dgm:prSet/>
      <dgm:spPr/>
      <dgm:t>
        <a:bodyPr/>
        <a:lstStyle/>
        <a:p>
          <a:endParaRPr lang="en-US"/>
        </a:p>
      </dgm:t>
    </dgm:pt>
    <dgm:pt modelId="{8FEC3579-6400-47B2-BC6F-9653737F35A6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Kontraintuitiv?</a:t>
          </a:r>
          <a:endParaRPr lang="en-US" dirty="0"/>
        </a:p>
      </dgm:t>
    </dgm:pt>
    <dgm:pt modelId="{705FFAB9-16D9-48C8-A28C-7E5F17A0C77D}" type="parTrans" cxnId="{6238DC6B-E1D0-4813-B4F4-16E239541AA4}">
      <dgm:prSet/>
      <dgm:spPr/>
      <dgm:t>
        <a:bodyPr/>
        <a:lstStyle/>
        <a:p>
          <a:endParaRPr lang="en-US"/>
        </a:p>
      </dgm:t>
    </dgm:pt>
    <dgm:pt modelId="{33B69C1A-7BB5-4CC2-86CB-AD42031C7C0E}" type="sibTrans" cxnId="{6238DC6B-E1D0-4813-B4F4-16E239541AA4}">
      <dgm:prSet/>
      <dgm:spPr/>
      <dgm:t>
        <a:bodyPr/>
        <a:lstStyle/>
        <a:p>
          <a:endParaRPr lang="en-US"/>
        </a:p>
      </dgm:t>
    </dgm:pt>
    <dgm:pt modelId="{1880F29C-6763-46F5-9814-D064E95C3D4A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Veröffentlichte Befunde stellen ein extrem verzerrtes Bild der Realität dar</a:t>
          </a:r>
          <a:endParaRPr lang="en-US" dirty="0"/>
        </a:p>
      </dgm:t>
    </dgm:pt>
    <dgm:pt modelId="{024C8B7D-02B8-468F-89FD-FA7D81AED13E}" type="parTrans" cxnId="{D0EDA742-DFE0-4881-9816-9FD96F7DB61D}">
      <dgm:prSet/>
      <dgm:spPr/>
      <dgm:t>
        <a:bodyPr/>
        <a:lstStyle/>
        <a:p>
          <a:endParaRPr lang="en-US"/>
        </a:p>
      </dgm:t>
    </dgm:pt>
    <dgm:pt modelId="{F61C6534-0010-41E4-AFDC-56EB2A17790B}" type="sibTrans" cxnId="{D0EDA742-DFE0-4881-9816-9FD96F7DB61D}">
      <dgm:prSet/>
      <dgm:spPr/>
      <dgm:t>
        <a:bodyPr/>
        <a:lstStyle/>
        <a:p>
          <a:endParaRPr lang="en-US"/>
        </a:p>
      </dgm:t>
    </dgm:pt>
    <dgm:pt modelId="{8E6DB8BD-3162-4FC7-AC19-299FAEE9CCCF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Meta-Analytische Methoden zur Korrektur der Verzerrung sind noch unzureichend</a:t>
          </a:r>
          <a:endParaRPr lang="en-US" dirty="0"/>
        </a:p>
      </dgm:t>
    </dgm:pt>
    <dgm:pt modelId="{8BBA72AF-1D47-4BA1-8621-88370282E8A5}" type="parTrans" cxnId="{0FAFC081-5489-4F81-9045-CF1E6F50D86C}">
      <dgm:prSet/>
      <dgm:spPr/>
      <dgm:t>
        <a:bodyPr/>
        <a:lstStyle/>
        <a:p>
          <a:endParaRPr lang="en-US"/>
        </a:p>
      </dgm:t>
    </dgm:pt>
    <dgm:pt modelId="{F61295BB-CCDE-434F-804E-A42D720BF07E}" type="sibTrans" cxnId="{0FAFC081-5489-4F81-9045-CF1E6F50D86C}">
      <dgm:prSet/>
      <dgm:spPr/>
      <dgm:t>
        <a:bodyPr/>
        <a:lstStyle/>
        <a:p>
          <a:endParaRPr lang="en-US"/>
        </a:p>
      </dgm:t>
    </dgm:pt>
    <dgm:pt modelId="{451C8ECD-F899-4724-8C2F-695CC77092A1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50% aller Befunde lassen sich nicht replizieren</a:t>
          </a:r>
          <a:endParaRPr lang="en-US" dirty="0"/>
        </a:p>
      </dgm:t>
    </dgm:pt>
    <dgm:pt modelId="{1EAB2D64-15FE-4868-9D48-8966FD1BC791}" type="parTrans" cxnId="{46D305CF-82E1-4B7A-AEC3-F17A37523D60}">
      <dgm:prSet/>
      <dgm:spPr/>
      <dgm:t>
        <a:bodyPr/>
        <a:lstStyle/>
        <a:p>
          <a:endParaRPr lang="en-US"/>
        </a:p>
      </dgm:t>
    </dgm:pt>
    <dgm:pt modelId="{CA347258-FE8E-46BF-B43F-984A480BB5D9}" type="sibTrans" cxnId="{46D305CF-82E1-4B7A-AEC3-F17A37523D60}">
      <dgm:prSet/>
      <dgm:spPr/>
      <dgm:t>
        <a:bodyPr/>
        <a:lstStyle/>
        <a:p>
          <a:endParaRPr lang="en-US"/>
        </a:p>
      </dgm:t>
    </dgm:pt>
    <dgm:pt modelId="{5ADA007B-C279-4579-92A2-C35372C4D62E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Replikationsrate in vielen Disziplinen noch ungewiss</a:t>
          </a:r>
          <a:endParaRPr lang="en-US" dirty="0"/>
        </a:p>
      </dgm:t>
    </dgm:pt>
    <dgm:pt modelId="{DA558125-3748-4FD3-ABA2-CD6264FA3DCA}" type="parTrans" cxnId="{2B10E243-4014-4EA6-9BC5-6A7F837A07B0}">
      <dgm:prSet/>
      <dgm:spPr/>
      <dgm:t>
        <a:bodyPr/>
        <a:lstStyle/>
        <a:p>
          <a:endParaRPr lang="en-US"/>
        </a:p>
      </dgm:t>
    </dgm:pt>
    <dgm:pt modelId="{168C8E3E-0E6D-4C85-A485-D26C44A69A64}" type="sibTrans" cxnId="{2B10E243-4014-4EA6-9BC5-6A7F837A07B0}">
      <dgm:prSet/>
      <dgm:spPr/>
      <dgm:t>
        <a:bodyPr/>
        <a:lstStyle/>
        <a:p>
          <a:endParaRPr lang="en-US"/>
        </a:p>
      </dgm:t>
    </dgm:pt>
    <dgm:pt modelId="{EC82EF55-1152-45BD-A68D-B1B1CF5F7F8C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Aufbauen auf bisherigen Befunden ist ein Glücksspiel</a:t>
          </a:r>
          <a:endParaRPr lang="en-US" dirty="0"/>
        </a:p>
      </dgm:t>
    </dgm:pt>
    <dgm:pt modelId="{0EBF670A-137B-4008-B852-7817B4B37821}" type="parTrans" cxnId="{F41CA405-8698-4DE5-A728-A997400C4C14}">
      <dgm:prSet/>
      <dgm:spPr/>
      <dgm:t>
        <a:bodyPr/>
        <a:lstStyle/>
        <a:p>
          <a:endParaRPr lang="en-US"/>
        </a:p>
      </dgm:t>
    </dgm:pt>
    <dgm:pt modelId="{10019504-3FC1-455D-AE39-64CB78B1AA9C}" type="sibTrans" cxnId="{F41CA405-8698-4DE5-A728-A997400C4C14}">
      <dgm:prSet/>
      <dgm:spPr/>
      <dgm:t>
        <a:bodyPr/>
        <a:lstStyle/>
        <a:p>
          <a:endParaRPr lang="en-US"/>
        </a:p>
      </dgm:t>
    </dgm:pt>
    <dgm:pt modelId="{B540A4AB-E503-4F91-9445-E51ED07385F2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Effizientester Weg zur Erreichung einer unbefristeten Stelle</a:t>
          </a:r>
          <a:endParaRPr lang="en-US" dirty="0"/>
        </a:p>
      </dgm:t>
    </dgm:pt>
    <dgm:pt modelId="{AD8D2A09-DCF7-4D28-8F78-E65362F33D23}" type="parTrans" cxnId="{F1824207-3C7F-43D8-8A37-F6DC92A0635E}">
      <dgm:prSet/>
      <dgm:spPr/>
      <dgm:t>
        <a:bodyPr/>
        <a:lstStyle/>
        <a:p>
          <a:endParaRPr lang="en-US"/>
        </a:p>
      </dgm:t>
    </dgm:pt>
    <dgm:pt modelId="{58ADDDEE-3FAC-4D4F-871D-1457C5A42E75}" type="sibTrans" cxnId="{F1824207-3C7F-43D8-8A37-F6DC92A0635E}">
      <dgm:prSet/>
      <dgm:spPr/>
      <dgm:t>
        <a:bodyPr/>
        <a:lstStyle/>
        <a:p>
          <a:endParaRPr lang="en-US"/>
        </a:p>
      </dgm:t>
    </dgm:pt>
    <dgm:pt modelId="{56ADEEBD-A39D-49E7-96D2-6961362D6A32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Verbreitung eigener Interessen und Ideologien</a:t>
          </a:r>
          <a:endParaRPr lang="en-US" dirty="0"/>
        </a:p>
      </dgm:t>
    </dgm:pt>
    <dgm:pt modelId="{67ECB1F2-B3AA-42BE-906A-9CF9E25421AB}" type="parTrans" cxnId="{465FDDF1-EC4F-4A5A-AF14-CF5634A7DAF4}">
      <dgm:prSet/>
      <dgm:spPr/>
      <dgm:t>
        <a:bodyPr/>
        <a:lstStyle/>
        <a:p>
          <a:endParaRPr lang="en-US"/>
        </a:p>
      </dgm:t>
    </dgm:pt>
    <dgm:pt modelId="{50D0819C-8258-4006-9EEA-D315275EE454}" type="sibTrans" cxnId="{465FDDF1-EC4F-4A5A-AF14-CF5634A7DAF4}">
      <dgm:prSet/>
      <dgm:spPr/>
      <dgm:t>
        <a:bodyPr/>
        <a:lstStyle/>
        <a:p>
          <a:endParaRPr lang="en-US"/>
        </a:p>
      </dgm:t>
    </dgm:pt>
    <dgm:pt modelId="{65C9AA96-E4E6-4AAF-B9B9-8149E12CB1B5}">
      <dgm:prSet phldrT="[Text]"/>
      <dgm:spPr/>
      <dgm:t>
        <a:bodyPr/>
        <a:lstStyle/>
        <a:p>
          <a:r>
            <a:rPr lang="de-DE"/>
            <a:t>Publikationsbias</a:t>
          </a:r>
          <a:endParaRPr lang="en-US" dirty="0"/>
        </a:p>
      </dgm:t>
    </dgm:pt>
    <dgm:pt modelId="{63E29C49-2B7F-448F-ADD0-D34BAB7998B5}" type="parTrans" cxnId="{E28AC622-B198-4257-ADC0-B8F53C1BFCB3}">
      <dgm:prSet/>
      <dgm:spPr/>
      <dgm:t>
        <a:bodyPr/>
        <a:lstStyle/>
        <a:p>
          <a:endParaRPr lang="en-US"/>
        </a:p>
      </dgm:t>
    </dgm:pt>
    <dgm:pt modelId="{3E35D9A3-B70F-42B1-BC48-BE626A88C677}" type="sibTrans" cxnId="{E28AC622-B198-4257-ADC0-B8F53C1BFCB3}">
      <dgm:prSet/>
      <dgm:spPr/>
      <dgm:t>
        <a:bodyPr/>
        <a:lstStyle/>
        <a:p>
          <a:endParaRPr lang="en-US"/>
        </a:p>
      </dgm:t>
    </dgm:pt>
    <dgm:pt modelId="{EF8300F6-50AF-4A8D-A0D4-CC2C22934CB2}" type="pres">
      <dgm:prSet presAssocID="{69809639-85E5-4BC9-B3D4-510DD612DB3A}" presName="linearFlow" presStyleCnt="0">
        <dgm:presLayoutVars>
          <dgm:dir/>
          <dgm:animLvl val="lvl"/>
          <dgm:resizeHandles val="exact"/>
        </dgm:presLayoutVars>
      </dgm:prSet>
      <dgm:spPr/>
    </dgm:pt>
    <dgm:pt modelId="{5CA31313-841C-4DC5-B6D6-CA7BC931FB34}" type="pres">
      <dgm:prSet presAssocID="{99640742-D67B-48F8-9704-AFEDFBF73D61}" presName="composite" presStyleCnt="0"/>
      <dgm:spPr/>
    </dgm:pt>
    <dgm:pt modelId="{8CAB05FB-1931-4BDE-BA0F-5E7E602DF65B}" type="pres">
      <dgm:prSet presAssocID="{99640742-D67B-48F8-9704-AFEDFBF73D61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41A2E78A-ADEA-465E-A32E-DF95075B50DF}" type="pres">
      <dgm:prSet presAssocID="{99640742-D67B-48F8-9704-AFEDFBF73D61}" presName="parSh" presStyleLbl="node1" presStyleIdx="0" presStyleCnt="5"/>
      <dgm:spPr/>
    </dgm:pt>
    <dgm:pt modelId="{FCBC6A91-87A1-475F-8343-96C9BDF57E6D}" type="pres">
      <dgm:prSet presAssocID="{99640742-D67B-48F8-9704-AFEDFBF73D61}" presName="desTx" presStyleLbl="fgAcc1" presStyleIdx="0" presStyleCnt="5">
        <dgm:presLayoutVars>
          <dgm:bulletEnabled val="1"/>
        </dgm:presLayoutVars>
      </dgm:prSet>
      <dgm:spPr/>
    </dgm:pt>
    <dgm:pt modelId="{6E1007A0-F3BF-4776-9074-529AB46FAA13}" type="pres">
      <dgm:prSet presAssocID="{574EDD72-2EBE-426D-85DC-25B136F92ACF}" presName="sibTrans" presStyleLbl="sibTrans2D1" presStyleIdx="0" presStyleCnt="4"/>
      <dgm:spPr/>
    </dgm:pt>
    <dgm:pt modelId="{243803EA-FA79-4136-83B1-B467FD8E0C96}" type="pres">
      <dgm:prSet presAssocID="{574EDD72-2EBE-426D-85DC-25B136F92ACF}" presName="connTx" presStyleLbl="sibTrans2D1" presStyleIdx="0" presStyleCnt="4"/>
      <dgm:spPr/>
    </dgm:pt>
    <dgm:pt modelId="{1AD26D84-4EC6-477D-B313-71D36CDB0F4E}" type="pres">
      <dgm:prSet presAssocID="{90BDFB30-D9D4-4A70-B0BB-1DFA1FBE6B20}" presName="composite" presStyleCnt="0"/>
      <dgm:spPr/>
    </dgm:pt>
    <dgm:pt modelId="{221C8C14-8084-43BF-AD3A-6AB09D0E0204}" type="pres">
      <dgm:prSet presAssocID="{90BDFB30-D9D4-4A70-B0BB-1DFA1FBE6B20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70434897-59C9-48C3-A459-1AED7F360BDA}" type="pres">
      <dgm:prSet presAssocID="{90BDFB30-D9D4-4A70-B0BB-1DFA1FBE6B20}" presName="parSh" presStyleLbl="node1" presStyleIdx="1" presStyleCnt="5"/>
      <dgm:spPr/>
    </dgm:pt>
    <dgm:pt modelId="{1C84FA78-9420-4F3C-8B93-DFBA7BAB2247}" type="pres">
      <dgm:prSet presAssocID="{90BDFB30-D9D4-4A70-B0BB-1DFA1FBE6B20}" presName="desTx" presStyleLbl="fgAcc1" presStyleIdx="1" presStyleCnt="5">
        <dgm:presLayoutVars>
          <dgm:bulletEnabled val="1"/>
        </dgm:presLayoutVars>
      </dgm:prSet>
      <dgm:spPr/>
    </dgm:pt>
    <dgm:pt modelId="{C709D72A-3BDD-430D-B48A-DFB5CAD14E1C}" type="pres">
      <dgm:prSet presAssocID="{C0CA77E9-2978-4E5C-B8C7-02F66A6C2454}" presName="sibTrans" presStyleLbl="sibTrans2D1" presStyleIdx="1" presStyleCnt="4"/>
      <dgm:spPr/>
    </dgm:pt>
    <dgm:pt modelId="{B257A734-08FB-4F1D-9C20-5E6254F9586E}" type="pres">
      <dgm:prSet presAssocID="{C0CA77E9-2978-4E5C-B8C7-02F66A6C2454}" presName="connTx" presStyleLbl="sibTrans2D1" presStyleIdx="1" presStyleCnt="4"/>
      <dgm:spPr/>
    </dgm:pt>
    <dgm:pt modelId="{8A542550-3F36-4003-A32F-ED2B96F6AEB3}" type="pres">
      <dgm:prSet presAssocID="{D341F5D4-54B3-4C14-9A22-1857694437DA}" presName="composite" presStyleCnt="0"/>
      <dgm:spPr/>
    </dgm:pt>
    <dgm:pt modelId="{E5E07B8B-1973-4CAC-9F5C-BC174F0647ED}" type="pres">
      <dgm:prSet presAssocID="{D341F5D4-54B3-4C14-9A22-1857694437DA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E8D54B2-AD85-4F6A-9FAB-A22A0C3D68DD}" type="pres">
      <dgm:prSet presAssocID="{D341F5D4-54B3-4C14-9A22-1857694437DA}" presName="parSh" presStyleLbl="node1" presStyleIdx="2" presStyleCnt="5"/>
      <dgm:spPr/>
    </dgm:pt>
    <dgm:pt modelId="{47BB3BCA-E316-4503-BDC5-A552C4F9DA6A}" type="pres">
      <dgm:prSet presAssocID="{D341F5D4-54B3-4C14-9A22-1857694437DA}" presName="desTx" presStyleLbl="fgAcc1" presStyleIdx="2" presStyleCnt="5">
        <dgm:presLayoutVars>
          <dgm:bulletEnabled val="1"/>
        </dgm:presLayoutVars>
      </dgm:prSet>
      <dgm:spPr/>
    </dgm:pt>
    <dgm:pt modelId="{77C294DA-A70A-4111-B726-D04842D4B795}" type="pres">
      <dgm:prSet presAssocID="{792501A7-BAC5-49D3-BDBF-0CA080AA7772}" presName="sibTrans" presStyleLbl="sibTrans2D1" presStyleIdx="2" presStyleCnt="4"/>
      <dgm:spPr/>
    </dgm:pt>
    <dgm:pt modelId="{FB3A7E4B-B949-4AC3-B072-92084ED53265}" type="pres">
      <dgm:prSet presAssocID="{792501A7-BAC5-49D3-BDBF-0CA080AA7772}" presName="connTx" presStyleLbl="sibTrans2D1" presStyleIdx="2" presStyleCnt="4"/>
      <dgm:spPr/>
    </dgm:pt>
    <dgm:pt modelId="{186EA5D3-20F4-4902-9C0F-97855CFBADA6}" type="pres">
      <dgm:prSet presAssocID="{65C9AA96-E4E6-4AAF-B9B9-8149E12CB1B5}" presName="composite" presStyleCnt="0"/>
      <dgm:spPr/>
    </dgm:pt>
    <dgm:pt modelId="{088B6B5E-B8FD-4049-A3A7-749EAB0500CF}" type="pres">
      <dgm:prSet presAssocID="{65C9AA96-E4E6-4AAF-B9B9-8149E12CB1B5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3B004800-DD6E-4921-8BBF-F4CDEA8846DC}" type="pres">
      <dgm:prSet presAssocID="{65C9AA96-E4E6-4AAF-B9B9-8149E12CB1B5}" presName="parSh" presStyleLbl="node1" presStyleIdx="3" presStyleCnt="5"/>
      <dgm:spPr/>
    </dgm:pt>
    <dgm:pt modelId="{27207EA3-D483-42A1-8059-221A617B7B36}" type="pres">
      <dgm:prSet presAssocID="{65C9AA96-E4E6-4AAF-B9B9-8149E12CB1B5}" presName="desTx" presStyleLbl="fgAcc1" presStyleIdx="3" presStyleCnt="5">
        <dgm:presLayoutVars>
          <dgm:bulletEnabled val="1"/>
        </dgm:presLayoutVars>
      </dgm:prSet>
      <dgm:spPr/>
    </dgm:pt>
    <dgm:pt modelId="{F91061D6-B821-4F03-AA0C-73B2E61F8D3F}" type="pres">
      <dgm:prSet presAssocID="{3E35D9A3-B70F-42B1-BC48-BE626A88C677}" presName="sibTrans" presStyleLbl="sibTrans2D1" presStyleIdx="3" presStyleCnt="4"/>
      <dgm:spPr/>
    </dgm:pt>
    <dgm:pt modelId="{033680FC-9CBE-4650-806C-B4D40F0CD27E}" type="pres">
      <dgm:prSet presAssocID="{3E35D9A3-B70F-42B1-BC48-BE626A88C677}" presName="connTx" presStyleLbl="sibTrans2D1" presStyleIdx="3" presStyleCnt="4"/>
      <dgm:spPr/>
    </dgm:pt>
    <dgm:pt modelId="{A9743B2B-2011-4195-8CB2-AE2981472865}" type="pres">
      <dgm:prSet presAssocID="{3F1C2F36-5EE7-4A35-828D-F4E48701BB69}" presName="composite" presStyleCnt="0"/>
      <dgm:spPr/>
    </dgm:pt>
    <dgm:pt modelId="{BEBC0C69-9AF8-46BD-86CC-C7148DF0C792}" type="pres">
      <dgm:prSet presAssocID="{3F1C2F36-5EE7-4A35-828D-F4E48701BB69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6B437F4F-13B3-41CC-94D3-851CAB3822F6}" type="pres">
      <dgm:prSet presAssocID="{3F1C2F36-5EE7-4A35-828D-F4E48701BB69}" presName="parSh" presStyleLbl="node1" presStyleIdx="4" presStyleCnt="5"/>
      <dgm:spPr/>
    </dgm:pt>
    <dgm:pt modelId="{958A38CB-E9F2-45AA-9213-82E6862D7972}" type="pres">
      <dgm:prSet presAssocID="{3F1C2F36-5EE7-4A35-828D-F4E48701BB69}" presName="desTx" presStyleLbl="fgAcc1" presStyleIdx="4" presStyleCnt="5">
        <dgm:presLayoutVars>
          <dgm:bulletEnabled val="1"/>
        </dgm:presLayoutVars>
      </dgm:prSet>
      <dgm:spPr/>
    </dgm:pt>
  </dgm:ptLst>
  <dgm:cxnLst>
    <dgm:cxn modelId="{F41CA405-8698-4DE5-A728-A997400C4C14}" srcId="{3F1C2F36-5EE7-4A35-828D-F4E48701BB69}" destId="{EC82EF55-1152-45BD-A68D-B1B1CF5F7F8C}" srcOrd="2" destOrd="0" parTransId="{0EBF670A-137B-4008-B852-7817B4B37821}" sibTransId="{10019504-3FC1-455D-AE39-64CB78B1AA9C}"/>
    <dgm:cxn modelId="{F1824207-3C7F-43D8-8A37-F6DC92A0635E}" srcId="{D341F5D4-54B3-4C14-9A22-1857694437DA}" destId="{B540A4AB-E503-4F91-9445-E51ED07385F2}" srcOrd="0" destOrd="0" parTransId="{AD8D2A09-DCF7-4D28-8F78-E65362F33D23}" sibTransId="{58ADDDEE-3FAC-4D4F-871D-1457C5A42E75}"/>
    <dgm:cxn modelId="{194D580A-C71F-40C4-998D-3E6782B25F7B}" srcId="{99640742-D67B-48F8-9704-AFEDFBF73D61}" destId="{8F1B4071-1F5B-4154-950D-94A13A9C7EB7}" srcOrd="1" destOrd="0" parTransId="{6294CC99-6C44-4FDB-AB60-E78695A58939}" sibTransId="{3B8CF91C-AB3F-479F-9ABC-4AF48D601022}"/>
    <dgm:cxn modelId="{CAA40213-0F38-4966-A9F1-5D1E387213FE}" type="presOf" srcId="{65C9AA96-E4E6-4AAF-B9B9-8149E12CB1B5}" destId="{3B004800-DD6E-4921-8BBF-F4CDEA8846DC}" srcOrd="1" destOrd="0" presId="urn:microsoft.com/office/officeart/2005/8/layout/process3"/>
    <dgm:cxn modelId="{E28AC622-B198-4257-ADC0-B8F53C1BFCB3}" srcId="{69809639-85E5-4BC9-B3D4-510DD612DB3A}" destId="{65C9AA96-E4E6-4AAF-B9B9-8149E12CB1B5}" srcOrd="3" destOrd="0" parTransId="{63E29C49-2B7F-448F-ADD0-D34BAB7998B5}" sibTransId="{3E35D9A3-B70F-42B1-BC48-BE626A88C677}"/>
    <dgm:cxn modelId="{638B892C-5EB4-407A-8A53-6B0D3303B3F4}" srcId="{69809639-85E5-4BC9-B3D4-510DD612DB3A}" destId="{3F1C2F36-5EE7-4A35-828D-F4E48701BB69}" srcOrd="4" destOrd="0" parTransId="{A1BA6975-6B2A-404A-91A7-95A716FDA187}" sibTransId="{8DA01F51-FCA7-4B84-85F9-E12C4793181B}"/>
    <dgm:cxn modelId="{0C8A4060-6C76-4DA0-82E6-472221C8971E}" type="presOf" srcId="{574EDD72-2EBE-426D-85DC-25B136F92ACF}" destId="{6E1007A0-F3BF-4776-9074-529AB46FAA13}" srcOrd="0" destOrd="0" presId="urn:microsoft.com/office/officeart/2005/8/layout/process3"/>
    <dgm:cxn modelId="{0F333E61-8E3B-47BE-84A5-379496F19CA2}" type="presOf" srcId="{C0CA77E9-2978-4E5C-B8C7-02F66A6C2454}" destId="{B257A734-08FB-4F1D-9C20-5E6254F9586E}" srcOrd="1" destOrd="0" presId="urn:microsoft.com/office/officeart/2005/8/layout/process3"/>
    <dgm:cxn modelId="{57541262-820B-4C70-A2D2-589AB4E746FC}" type="presOf" srcId="{1880F29C-6763-46F5-9814-D064E95C3D4A}" destId="{27207EA3-D483-42A1-8059-221A617B7B36}" srcOrd="0" destOrd="0" presId="urn:microsoft.com/office/officeart/2005/8/layout/process3"/>
    <dgm:cxn modelId="{D0EDA742-DFE0-4881-9816-9FD96F7DB61D}" srcId="{65C9AA96-E4E6-4AAF-B9B9-8149E12CB1B5}" destId="{1880F29C-6763-46F5-9814-D064E95C3D4A}" srcOrd="0" destOrd="0" parTransId="{024C8B7D-02B8-468F-89FD-FA7D81AED13E}" sibTransId="{F61C6534-0010-41E4-AFDC-56EB2A17790B}"/>
    <dgm:cxn modelId="{0D81A443-1CD4-4999-88A9-CD449A80EE2D}" type="presOf" srcId="{574EDD72-2EBE-426D-85DC-25B136F92ACF}" destId="{243803EA-FA79-4136-83B1-B467FD8E0C96}" srcOrd="1" destOrd="0" presId="urn:microsoft.com/office/officeart/2005/8/layout/process3"/>
    <dgm:cxn modelId="{2B10E243-4014-4EA6-9BC5-6A7F837A07B0}" srcId="{3F1C2F36-5EE7-4A35-828D-F4E48701BB69}" destId="{5ADA007B-C279-4579-92A2-C35372C4D62E}" srcOrd="1" destOrd="0" parTransId="{DA558125-3748-4FD3-ABA2-CD6264FA3DCA}" sibTransId="{168C8E3E-0E6D-4C85-A485-D26C44A69A64}"/>
    <dgm:cxn modelId="{04773444-9E80-41D2-A124-54BFFC1554DC}" type="presOf" srcId="{99640742-D67B-48F8-9704-AFEDFBF73D61}" destId="{41A2E78A-ADEA-465E-A32E-DF95075B50DF}" srcOrd="1" destOrd="0" presId="urn:microsoft.com/office/officeart/2005/8/layout/process3"/>
    <dgm:cxn modelId="{B33EA167-30F3-4E29-BA41-9DFD9CCBB007}" srcId="{69809639-85E5-4BC9-B3D4-510DD612DB3A}" destId="{99640742-D67B-48F8-9704-AFEDFBF73D61}" srcOrd="0" destOrd="0" parTransId="{3A07493F-8DB3-4ED2-AC24-2B66FF673A07}" sibTransId="{574EDD72-2EBE-426D-85DC-25B136F92ACF}"/>
    <dgm:cxn modelId="{16ABA248-1600-483B-A855-BA63A1973E19}" type="presOf" srcId="{B540A4AB-E503-4F91-9445-E51ED07385F2}" destId="{47BB3BCA-E316-4503-BDC5-A552C4F9DA6A}" srcOrd="0" destOrd="0" presId="urn:microsoft.com/office/officeart/2005/8/layout/process3"/>
    <dgm:cxn modelId="{6238DC6B-E1D0-4813-B4F4-16E239541AA4}" srcId="{90BDFB30-D9D4-4A70-B0BB-1DFA1FBE6B20}" destId="{8FEC3579-6400-47B2-BC6F-9653737F35A6}" srcOrd="2" destOrd="0" parTransId="{705FFAB9-16D9-48C8-A28C-7E5F17A0C77D}" sibTransId="{33B69C1A-7BB5-4CC2-86CB-AD42031C7C0E}"/>
    <dgm:cxn modelId="{BC162C56-81D5-4389-8BC3-81D74292A252}" type="presOf" srcId="{8F1B4071-1F5B-4154-950D-94A13A9C7EB7}" destId="{FCBC6A91-87A1-475F-8343-96C9BDF57E6D}" srcOrd="0" destOrd="1" presId="urn:microsoft.com/office/officeart/2005/8/layout/process3"/>
    <dgm:cxn modelId="{3B958F76-CA6B-4DD7-BA7E-28DED3180727}" type="presOf" srcId="{3E35D9A3-B70F-42B1-BC48-BE626A88C677}" destId="{033680FC-9CBE-4650-806C-B4D40F0CD27E}" srcOrd="1" destOrd="0" presId="urn:microsoft.com/office/officeart/2005/8/layout/process3"/>
    <dgm:cxn modelId="{EA8EA157-E69C-4671-9B8A-CDA702F62E15}" srcId="{90BDFB30-D9D4-4A70-B0BB-1DFA1FBE6B20}" destId="{DDDCA3D7-49E5-402B-B4AC-7F0C46CD707B}" srcOrd="0" destOrd="0" parTransId="{1849213B-1189-4EB8-A3CE-8DE10CF61DCF}" sibTransId="{836430F1-8B64-4F0F-8341-66700CAD7B98}"/>
    <dgm:cxn modelId="{72F0E37F-F3A8-4186-8F6D-A8D9292A845C}" srcId="{90BDFB30-D9D4-4A70-B0BB-1DFA1FBE6B20}" destId="{3149B413-086B-4A94-86F1-5907EE9F8814}" srcOrd="1" destOrd="0" parTransId="{4AAEEA84-25B2-42D9-9630-B2AC3560ACE4}" sibTransId="{1E3E084C-4AE7-416E-8E0C-44C5BD671C2D}"/>
    <dgm:cxn modelId="{0FAFC081-5489-4F81-9045-CF1E6F50D86C}" srcId="{65C9AA96-E4E6-4AAF-B9B9-8149E12CB1B5}" destId="{8E6DB8BD-3162-4FC7-AC19-299FAEE9CCCF}" srcOrd="1" destOrd="0" parTransId="{8BBA72AF-1D47-4BA1-8621-88370282E8A5}" sibTransId="{F61295BB-CCDE-434F-804E-A42D720BF07E}"/>
    <dgm:cxn modelId="{FE0DDA8B-4408-4DE4-AA7C-1899AB5FB78C}" type="presOf" srcId="{90BDFB30-D9D4-4A70-B0BB-1DFA1FBE6B20}" destId="{221C8C14-8084-43BF-AD3A-6AB09D0E0204}" srcOrd="0" destOrd="0" presId="urn:microsoft.com/office/officeart/2005/8/layout/process3"/>
    <dgm:cxn modelId="{CF30E390-5931-4525-9538-1AE211B3FA8A}" type="presOf" srcId="{D341F5D4-54B3-4C14-9A22-1857694437DA}" destId="{E5E07B8B-1973-4CAC-9F5C-BC174F0647ED}" srcOrd="0" destOrd="0" presId="urn:microsoft.com/office/officeart/2005/8/layout/process3"/>
    <dgm:cxn modelId="{A3727398-79F4-4567-A374-1A85D99DECE4}" type="presOf" srcId="{8FEC3579-6400-47B2-BC6F-9653737F35A6}" destId="{1C84FA78-9420-4F3C-8B93-DFBA7BAB2247}" srcOrd="0" destOrd="2" presId="urn:microsoft.com/office/officeart/2005/8/layout/process3"/>
    <dgm:cxn modelId="{053F8A98-F130-4101-A772-8A947F3599D5}" type="presOf" srcId="{792501A7-BAC5-49D3-BDBF-0CA080AA7772}" destId="{FB3A7E4B-B949-4AC3-B072-92084ED53265}" srcOrd="1" destOrd="0" presId="urn:microsoft.com/office/officeart/2005/8/layout/process3"/>
    <dgm:cxn modelId="{69086F9B-9C57-4F93-ADDE-4D7CA7143375}" type="presOf" srcId="{99640742-D67B-48F8-9704-AFEDFBF73D61}" destId="{8CAB05FB-1931-4BDE-BA0F-5E7E602DF65B}" srcOrd="0" destOrd="0" presId="urn:microsoft.com/office/officeart/2005/8/layout/process3"/>
    <dgm:cxn modelId="{7D71419D-BBED-48E0-8828-B87471DDC3CD}" type="presOf" srcId="{792501A7-BAC5-49D3-BDBF-0CA080AA7772}" destId="{77C294DA-A70A-4111-B726-D04842D4B795}" srcOrd="0" destOrd="0" presId="urn:microsoft.com/office/officeart/2005/8/layout/process3"/>
    <dgm:cxn modelId="{71B9A09F-0390-4CEC-805A-58CCAA0E8A60}" type="presOf" srcId="{69809639-85E5-4BC9-B3D4-510DD612DB3A}" destId="{EF8300F6-50AF-4A8D-A0D4-CC2C22934CB2}" srcOrd="0" destOrd="0" presId="urn:microsoft.com/office/officeart/2005/8/layout/process3"/>
    <dgm:cxn modelId="{CB0BC89F-6BFC-41E7-A9A9-E503B7D06A0D}" type="presOf" srcId="{8D720CFB-01E3-4B9B-AB86-2FA14448B8AE}" destId="{FCBC6A91-87A1-475F-8343-96C9BDF57E6D}" srcOrd="0" destOrd="0" presId="urn:microsoft.com/office/officeart/2005/8/layout/process3"/>
    <dgm:cxn modelId="{7B465CA2-9D82-408E-B8CA-F6F1495044B2}" srcId="{99640742-D67B-48F8-9704-AFEDFBF73D61}" destId="{8D720CFB-01E3-4B9B-AB86-2FA14448B8AE}" srcOrd="0" destOrd="0" parTransId="{014B39A5-D799-49E1-A25C-19A3CB4555C4}" sibTransId="{24FB93B1-18E8-4CF5-9818-6C353BA0008D}"/>
    <dgm:cxn modelId="{7F2760AA-34A1-48AC-9E07-D176E80C224B}" type="presOf" srcId="{3F1C2F36-5EE7-4A35-828D-F4E48701BB69}" destId="{6B437F4F-13B3-41CC-94D3-851CAB3822F6}" srcOrd="1" destOrd="0" presId="urn:microsoft.com/office/officeart/2005/8/layout/process3"/>
    <dgm:cxn modelId="{7950F9AA-E06A-4CD8-8F78-BFC08B002857}" srcId="{69809639-85E5-4BC9-B3D4-510DD612DB3A}" destId="{D341F5D4-54B3-4C14-9A22-1857694437DA}" srcOrd="2" destOrd="0" parTransId="{E329B3BF-2479-454C-9C8A-DFF416722E3A}" sibTransId="{792501A7-BAC5-49D3-BDBF-0CA080AA7772}"/>
    <dgm:cxn modelId="{FF25A0AB-56CA-4F73-8626-5B768D1DA035}" type="presOf" srcId="{3F1C2F36-5EE7-4A35-828D-F4E48701BB69}" destId="{BEBC0C69-9AF8-46BD-86CC-C7148DF0C792}" srcOrd="0" destOrd="0" presId="urn:microsoft.com/office/officeart/2005/8/layout/process3"/>
    <dgm:cxn modelId="{08488DB3-8DF3-48C5-A9B1-4FB42873266D}" type="presOf" srcId="{8E6DB8BD-3162-4FC7-AC19-299FAEE9CCCF}" destId="{27207EA3-D483-42A1-8059-221A617B7B36}" srcOrd="0" destOrd="1" presId="urn:microsoft.com/office/officeart/2005/8/layout/process3"/>
    <dgm:cxn modelId="{784D8EB3-B275-4C6D-970F-723D83B93715}" srcId="{69809639-85E5-4BC9-B3D4-510DD612DB3A}" destId="{90BDFB30-D9D4-4A70-B0BB-1DFA1FBE6B20}" srcOrd="1" destOrd="0" parTransId="{CD0FAD31-2A15-45D8-8E9F-58D6745C1838}" sibTransId="{C0CA77E9-2978-4E5C-B8C7-02F66A6C2454}"/>
    <dgm:cxn modelId="{247AB7B4-7777-4BDB-A3A4-6428E7AB3F82}" type="presOf" srcId="{EC82EF55-1152-45BD-A68D-B1B1CF5F7F8C}" destId="{958A38CB-E9F2-45AA-9213-82E6862D7972}" srcOrd="0" destOrd="2" presId="urn:microsoft.com/office/officeart/2005/8/layout/process3"/>
    <dgm:cxn modelId="{EC1DDCBB-E1EA-473B-BC1E-B25A343E01AE}" type="presOf" srcId="{90BDFB30-D9D4-4A70-B0BB-1DFA1FBE6B20}" destId="{70434897-59C9-48C3-A459-1AED7F360BDA}" srcOrd="1" destOrd="0" presId="urn:microsoft.com/office/officeart/2005/8/layout/process3"/>
    <dgm:cxn modelId="{4A73C4C1-199E-40DA-9AC7-2DAB38D08957}" type="presOf" srcId="{56ADEEBD-A39D-49E7-96D2-6961362D6A32}" destId="{47BB3BCA-E316-4503-BDC5-A552C4F9DA6A}" srcOrd="0" destOrd="1" presId="urn:microsoft.com/office/officeart/2005/8/layout/process3"/>
    <dgm:cxn modelId="{0CBFB3C6-E70D-4E66-B38F-D7C9C3EA5AE7}" type="presOf" srcId="{DDDCA3D7-49E5-402B-B4AC-7F0C46CD707B}" destId="{1C84FA78-9420-4F3C-8B93-DFBA7BAB2247}" srcOrd="0" destOrd="0" presId="urn:microsoft.com/office/officeart/2005/8/layout/process3"/>
    <dgm:cxn modelId="{46D305CF-82E1-4B7A-AEC3-F17A37523D60}" srcId="{3F1C2F36-5EE7-4A35-828D-F4E48701BB69}" destId="{451C8ECD-F899-4724-8C2F-695CC77092A1}" srcOrd="0" destOrd="0" parTransId="{1EAB2D64-15FE-4868-9D48-8966FD1BC791}" sibTransId="{CA347258-FE8E-46BF-B43F-984A480BB5D9}"/>
    <dgm:cxn modelId="{07628BE2-FA69-4C50-8C73-844959B92AE2}" type="presOf" srcId="{3149B413-086B-4A94-86F1-5907EE9F8814}" destId="{1C84FA78-9420-4F3C-8B93-DFBA7BAB2247}" srcOrd="0" destOrd="1" presId="urn:microsoft.com/office/officeart/2005/8/layout/process3"/>
    <dgm:cxn modelId="{B5E69EE4-69BC-4AFA-BBDF-2C8C719D172C}" type="presOf" srcId="{C0CA77E9-2978-4E5C-B8C7-02F66A6C2454}" destId="{C709D72A-3BDD-430D-B48A-DFB5CAD14E1C}" srcOrd="0" destOrd="0" presId="urn:microsoft.com/office/officeart/2005/8/layout/process3"/>
    <dgm:cxn modelId="{FC6AA4E7-90B0-4DF5-A642-C2C96ED31E24}" type="presOf" srcId="{65C9AA96-E4E6-4AAF-B9B9-8149E12CB1B5}" destId="{088B6B5E-B8FD-4049-A3A7-749EAB0500CF}" srcOrd="0" destOrd="0" presId="urn:microsoft.com/office/officeart/2005/8/layout/process3"/>
    <dgm:cxn modelId="{A05F33EA-675F-4B74-841E-0CBFDF77CA21}" type="presOf" srcId="{5ADA007B-C279-4579-92A2-C35372C4D62E}" destId="{958A38CB-E9F2-45AA-9213-82E6862D7972}" srcOrd="0" destOrd="1" presId="urn:microsoft.com/office/officeart/2005/8/layout/process3"/>
    <dgm:cxn modelId="{52E21AF1-A6B2-42D3-B210-8C83A33F4F2A}" type="presOf" srcId="{3E35D9A3-B70F-42B1-BC48-BE626A88C677}" destId="{F91061D6-B821-4F03-AA0C-73B2E61F8D3F}" srcOrd="0" destOrd="0" presId="urn:microsoft.com/office/officeart/2005/8/layout/process3"/>
    <dgm:cxn modelId="{465FDDF1-EC4F-4A5A-AF14-CF5634A7DAF4}" srcId="{D341F5D4-54B3-4C14-9A22-1857694437DA}" destId="{56ADEEBD-A39D-49E7-96D2-6961362D6A32}" srcOrd="1" destOrd="0" parTransId="{67ECB1F2-B3AA-42BE-906A-9CF9E25421AB}" sibTransId="{50D0819C-8258-4006-9EEA-D315275EE454}"/>
    <dgm:cxn modelId="{208FE1F2-423C-48EF-94F5-7B43E604FE24}" type="presOf" srcId="{D341F5D4-54B3-4C14-9A22-1857694437DA}" destId="{7E8D54B2-AD85-4F6A-9FAB-A22A0C3D68DD}" srcOrd="1" destOrd="0" presId="urn:microsoft.com/office/officeart/2005/8/layout/process3"/>
    <dgm:cxn modelId="{64E90AF6-D5F2-436E-BA95-5205C44F90DF}" type="presOf" srcId="{451C8ECD-F899-4724-8C2F-695CC77092A1}" destId="{958A38CB-E9F2-45AA-9213-82E6862D7972}" srcOrd="0" destOrd="0" presId="urn:microsoft.com/office/officeart/2005/8/layout/process3"/>
    <dgm:cxn modelId="{3194ADA0-FBD4-41B5-915F-198E91B67A4D}" type="presParOf" srcId="{EF8300F6-50AF-4A8D-A0D4-CC2C22934CB2}" destId="{5CA31313-841C-4DC5-B6D6-CA7BC931FB34}" srcOrd="0" destOrd="0" presId="urn:microsoft.com/office/officeart/2005/8/layout/process3"/>
    <dgm:cxn modelId="{C6B75545-4F8D-44BD-98F9-4A6219D3144B}" type="presParOf" srcId="{5CA31313-841C-4DC5-B6D6-CA7BC931FB34}" destId="{8CAB05FB-1931-4BDE-BA0F-5E7E602DF65B}" srcOrd="0" destOrd="0" presId="urn:microsoft.com/office/officeart/2005/8/layout/process3"/>
    <dgm:cxn modelId="{E5CE599F-F204-45F4-9A58-35744DB6D350}" type="presParOf" srcId="{5CA31313-841C-4DC5-B6D6-CA7BC931FB34}" destId="{41A2E78A-ADEA-465E-A32E-DF95075B50DF}" srcOrd="1" destOrd="0" presId="urn:microsoft.com/office/officeart/2005/8/layout/process3"/>
    <dgm:cxn modelId="{FA5DAE5D-6274-4446-B655-7B296BA5CCFB}" type="presParOf" srcId="{5CA31313-841C-4DC5-B6D6-CA7BC931FB34}" destId="{FCBC6A91-87A1-475F-8343-96C9BDF57E6D}" srcOrd="2" destOrd="0" presId="urn:microsoft.com/office/officeart/2005/8/layout/process3"/>
    <dgm:cxn modelId="{46115C0C-BB5B-40D8-958C-16439470CA83}" type="presParOf" srcId="{EF8300F6-50AF-4A8D-A0D4-CC2C22934CB2}" destId="{6E1007A0-F3BF-4776-9074-529AB46FAA13}" srcOrd="1" destOrd="0" presId="urn:microsoft.com/office/officeart/2005/8/layout/process3"/>
    <dgm:cxn modelId="{6DA8F16D-00CA-4EDA-9DB3-8AC95A048517}" type="presParOf" srcId="{6E1007A0-F3BF-4776-9074-529AB46FAA13}" destId="{243803EA-FA79-4136-83B1-B467FD8E0C96}" srcOrd="0" destOrd="0" presId="urn:microsoft.com/office/officeart/2005/8/layout/process3"/>
    <dgm:cxn modelId="{BCD43732-0A41-4356-8D4D-3A5147F4A7C5}" type="presParOf" srcId="{EF8300F6-50AF-4A8D-A0D4-CC2C22934CB2}" destId="{1AD26D84-4EC6-477D-B313-71D36CDB0F4E}" srcOrd="2" destOrd="0" presId="urn:microsoft.com/office/officeart/2005/8/layout/process3"/>
    <dgm:cxn modelId="{D4C28D8D-E432-4787-9E01-8290B909D0BB}" type="presParOf" srcId="{1AD26D84-4EC6-477D-B313-71D36CDB0F4E}" destId="{221C8C14-8084-43BF-AD3A-6AB09D0E0204}" srcOrd="0" destOrd="0" presId="urn:microsoft.com/office/officeart/2005/8/layout/process3"/>
    <dgm:cxn modelId="{388BFCB5-28BA-4446-9B12-2DC97FD2D85E}" type="presParOf" srcId="{1AD26D84-4EC6-477D-B313-71D36CDB0F4E}" destId="{70434897-59C9-48C3-A459-1AED7F360BDA}" srcOrd="1" destOrd="0" presId="urn:microsoft.com/office/officeart/2005/8/layout/process3"/>
    <dgm:cxn modelId="{DC79CBE2-8A62-4C2F-9191-B97EA6C590A4}" type="presParOf" srcId="{1AD26D84-4EC6-477D-B313-71D36CDB0F4E}" destId="{1C84FA78-9420-4F3C-8B93-DFBA7BAB2247}" srcOrd="2" destOrd="0" presId="urn:microsoft.com/office/officeart/2005/8/layout/process3"/>
    <dgm:cxn modelId="{30C248DA-E7ED-42DA-BD98-B20059894504}" type="presParOf" srcId="{EF8300F6-50AF-4A8D-A0D4-CC2C22934CB2}" destId="{C709D72A-3BDD-430D-B48A-DFB5CAD14E1C}" srcOrd="3" destOrd="0" presId="urn:microsoft.com/office/officeart/2005/8/layout/process3"/>
    <dgm:cxn modelId="{B174463C-F536-4CC1-8647-627A3F536854}" type="presParOf" srcId="{C709D72A-3BDD-430D-B48A-DFB5CAD14E1C}" destId="{B257A734-08FB-4F1D-9C20-5E6254F9586E}" srcOrd="0" destOrd="0" presId="urn:microsoft.com/office/officeart/2005/8/layout/process3"/>
    <dgm:cxn modelId="{F343F6FE-4823-45C4-B167-F3E2F0D5F354}" type="presParOf" srcId="{EF8300F6-50AF-4A8D-A0D4-CC2C22934CB2}" destId="{8A542550-3F36-4003-A32F-ED2B96F6AEB3}" srcOrd="4" destOrd="0" presId="urn:microsoft.com/office/officeart/2005/8/layout/process3"/>
    <dgm:cxn modelId="{AEA794E3-D5E7-4761-B662-A6E4455AE4BE}" type="presParOf" srcId="{8A542550-3F36-4003-A32F-ED2B96F6AEB3}" destId="{E5E07B8B-1973-4CAC-9F5C-BC174F0647ED}" srcOrd="0" destOrd="0" presId="urn:microsoft.com/office/officeart/2005/8/layout/process3"/>
    <dgm:cxn modelId="{41744095-8E08-4974-82D2-10472B8EB676}" type="presParOf" srcId="{8A542550-3F36-4003-A32F-ED2B96F6AEB3}" destId="{7E8D54B2-AD85-4F6A-9FAB-A22A0C3D68DD}" srcOrd="1" destOrd="0" presId="urn:microsoft.com/office/officeart/2005/8/layout/process3"/>
    <dgm:cxn modelId="{9AC34BD2-3C1B-44B3-9C8C-C5107A737EE8}" type="presParOf" srcId="{8A542550-3F36-4003-A32F-ED2B96F6AEB3}" destId="{47BB3BCA-E316-4503-BDC5-A552C4F9DA6A}" srcOrd="2" destOrd="0" presId="urn:microsoft.com/office/officeart/2005/8/layout/process3"/>
    <dgm:cxn modelId="{EFEAE8E1-0919-4846-B693-D320F5AF4C1E}" type="presParOf" srcId="{EF8300F6-50AF-4A8D-A0D4-CC2C22934CB2}" destId="{77C294DA-A70A-4111-B726-D04842D4B795}" srcOrd="5" destOrd="0" presId="urn:microsoft.com/office/officeart/2005/8/layout/process3"/>
    <dgm:cxn modelId="{91F96914-8E03-475C-B791-7D8FE90FEAC8}" type="presParOf" srcId="{77C294DA-A70A-4111-B726-D04842D4B795}" destId="{FB3A7E4B-B949-4AC3-B072-92084ED53265}" srcOrd="0" destOrd="0" presId="urn:microsoft.com/office/officeart/2005/8/layout/process3"/>
    <dgm:cxn modelId="{0F9D8498-C466-47B5-982F-D4508605F850}" type="presParOf" srcId="{EF8300F6-50AF-4A8D-A0D4-CC2C22934CB2}" destId="{186EA5D3-20F4-4902-9C0F-97855CFBADA6}" srcOrd="6" destOrd="0" presId="urn:microsoft.com/office/officeart/2005/8/layout/process3"/>
    <dgm:cxn modelId="{914FC82D-359C-4AF7-8844-356FE9370147}" type="presParOf" srcId="{186EA5D3-20F4-4902-9C0F-97855CFBADA6}" destId="{088B6B5E-B8FD-4049-A3A7-749EAB0500CF}" srcOrd="0" destOrd="0" presId="urn:microsoft.com/office/officeart/2005/8/layout/process3"/>
    <dgm:cxn modelId="{31F99B25-538A-4E0B-B78B-F8FD12472E39}" type="presParOf" srcId="{186EA5D3-20F4-4902-9C0F-97855CFBADA6}" destId="{3B004800-DD6E-4921-8BBF-F4CDEA8846DC}" srcOrd="1" destOrd="0" presId="urn:microsoft.com/office/officeart/2005/8/layout/process3"/>
    <dgm:cxn modelId="{2C740A17-21A1-40BE-993A-2FEADEE62B5E}" type="presParOf" srcId="{186EA5D3-20F4-4902-9C0F-97855CFBADA6}" destId="{27207EA3-D483-42A1-8059-221A617B7B36}" srcOrd="2" destOrd="0" presId="urn:microsoft.com/office/officeart/2005/8/layout/process3"/>
    <dgm:cxn modelId="{95155707-2FAF-4E20-8FF9-4208CB7CB164}" type="presParOf" srcId="{EF8300F6-50AF-4A8D-A0D4-CC2C22934CB2}" destId="{F91061D6-B821-4F03-AA0C-73B2E61F8D3F}" srcOrd="7" destOrd="0" presId="urn:microsoft.com/office/officeart/2005/8/layout/process3"/>
    <dgm:cxn modelId="{CA91EFC6-83B3-4C21-8C95-813161D2119F}" type="presParOf" srcId="{F91061D6-B821-4F03-AA0C-73B2E61F8D3F}" destId="{033680FC-9CBE-4650-806C-B4D40F0CD27E}" srcOrd="0" destOrd="0" presId="urn:microsoft.com/office/officeart/2005/8/layout/process3"/>
    <dgm:cxn modelId="{05FD5E3C-45FB-4C7A-B493-185205E6A4EA}" type="presParOf" srcId="{EF8300F6-50AF-4A8D-A0D4-CC2C22934CB2}" destId="{A9743B2B-2011-4195-8CB2-AE2981472865}" srcOrd="8" destOrd="0" presId="urn:microsoft.com/office/officeart/2005/8/layout/process3"/>
    <dgm:cxn modelId="{2CD77201-5C2C-41C4-BCCB-986953ADCD1A}" type="presParOf" srcId="{A9743B2B-2011-4195-8CB2-AE2981472865}" destId="{BEBC0C69-9AF8-46BD-86CC-C7148DF0C792}" srcOrd="0" destOrd="0" presId="urn:microsoft.com/office/officeart/2005/8/layout/process3"/>
    <dgm:cxn modelId="{E62F1E7F-5D27-4D8D-B34E-842FF77B55C4}" type="presParOf" srcId="{A9743B2B-2011-4195-8CB2-AE2981472865}" destId="{6B437F4F-13B3-41CC-94D3-851CAB3822F6}" srcOrd="1" destOrd="0" presId="urn:microsoft.com/office/officeart/2005/8/layout/process3"/>
    <dgm:cxn modelId="{DA35235A-5455-44E3-AC7B-9A7FD971B125}" type="presParOf" srcId="{A9743B2B-2011-4195-8CB2-AE2981472865}" destId="{958A38CB-E9F2-45AA-9213-82E6862D7972}" srcOrd="2" destOrd="0" presId="urn:microsoft.com/office/officeart/2005/8/layout/process3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B6A6E1-16E6-4487-97F6-EBCFCD52F415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80E488-93DF-472B-97D5-300109DDC2B4}">
      <dgm:prSet phldrT="[Text]"/>
      <dgm:spPr/>
      <dgm:t>
        <a:bodyPr/>
        <a:lstStyle/>
        <a:p>
          <a:r>
            <a:rPr lang="en-US" dirty="0" err="1"/>
            <a:t>Keine</a:t>
          </a:r>
          <a:r>
            <a:rPr lang="en-US" dirty="0"/>
            <a:t> </a:t>
          </a:r>
          <a:r>
            <a:rPr lang="en-US" dirty="0" err="1"/>
            <a:t>Veröffentlichung</a:t>
          </a:r>
          <a:r>
            <a:rPr lang="en-US" dirty="0"/>
            <a:t> von </a:t>
          </a:r>
          <a:r>
            <a:rPr lang="en-US" dirty="0" err="1"/>
            <a:t>Gutachten</a:t>
          </a:r>
          <a:endParaRPr lang="en-US" dirty="0"/>
        </a:p>
      </dgm:t>
    </dgm:pt>
    <dgm:pt modelId="{B0B73C00-B268-42A4-9863-F6574EAF4AC0}" type="parTrans" cxnId="{BE0631A5-C177-4E83-BD80-6AD2CAE3DF35}">
      <dgm:prSet/>
      <dgm:spPr/>
      <dgm:t>
        <a:bodyPr/>
        <a:lstStyle/>
        <a:p>
          <a:endParaRPr lang="en-US"/>
        </a:p>
      </dgm:t>
    </dgm:pt>
    <dgm:pt modelId="{F20481B1-868F-4BE0-9EE9-2F8FAAD82645}" type="sibTrans" cxnId="{BE0631A5-C177-4E83-BD80-6AD2CAE3DF35}">
      <dgm:prSet/>
      <dgm:spPr/>
      <dgm:t>
        <a:bodyPr/>
        <a:lstStyle/>
        <a:p>
          <a:endParaRPr lang="en-US"/>
        </a:p>
      </dgm:t>
    </dgm:pt>
    <dgm:pt modelId="{7D0921F4-2B4D-43B3-8C78-C79DA6205BE7}">
      <dgm:prSet phldrT="[Text]"/>
      <dgm:spPr/>
      <dgm:t>
        <a:bodyPr/>
        <a:lstStyle/>
        <a:p>
          <a:r>
            <a:rPr lang="en-US" dirty="0" err="1"/>
            <a:t>Kein</a:t>
          </a:r>
          <a:r>
            <a:rPr lang="en-US" dirty="0"/>
            <a:t> </a:t>
          </a:r>
          <a:r>
            <a:rPr lang="en-US" dirty="0" err="1"/>
            <a:t>Nachweis</a:t>
          </a:r>
          <a:r>
            <a:rPr lang="en-US" dirty="0"/>
            <a:t> </a:t>
          </a:r>
          <a:r>
            <a:rPr lang="en-US" dirty="0" err="1"/>
            <a:t>tatsächlicher</a:t>
          </a:r>
          <a:r>
            <a:rPr lang="en-US" dirty="0"/>
            <a:t> </a:t>
          </a:r>
          <a:r>
            <a:rPr lang="en-US" dirty="0" err="1"/>
            <a:t>Qualitätskontrolle</a:t>
          </a:r>
          <a:endParaRPr lang="en-US" dirty="0"/>
        </a:p>
      </dgm:t>
    </dgm:pt>
    <dgm:pt modelId="{07CFEE70-B396-4E3C-B1CE-E3013F464430}" type="parTrans" cxnId="{D371C315-C2A5-4E24-8A8F-3DFD9F199E6E}">
      <dgm:prSet/>
      <dgm:spPr/>
      <dgm:t>
        <a:bodyPr/>
        <a:lstStyle/>
        <a:p>
          <a:endParaRPr lang="en-US"/>
        </a:p>
      </dgm:t>
    </dgm:pt>
    <dgm:pt modelId="{E50CC2D8-D87C-478C-9246-559E89B39953}" type="sibTrans" cxnId="{D371C315-C2A5-4E24-8A8F-3DFD9F199E6E}">
      <dgm:prSet/>
      <dgm:spPr/>
      <dgm:t>
        <a:bodyPr/>
        <a:lstStyle/>
        <a:p>
          <a:endParaRPr lang="en-US"/>
        </a:p>
      </dgm:t>
    </dgm:pt>
    <dgm:pt modelId="{00967758-FEC5-4BE8-B206-A208CDC7F9B1}">
      <dgm:prSet phldrT="[Text]"/>
      <dgm:spPr/>
      <dgm:t>
        <a:bodyPr/>
        <a:lstStyle/>
        <a:p>
          <a:r>
            <a:rPr lang="en-US" dirty="0" err="1"/>
            <a:t>Veröffentlichung</a:t>
          </a:r>
          <a:r>
            <a:rPr lang="en-US" dirty="0"/>
            <a:t> </a:t>
          </a:r>
          <a:r>
            <a:rPr lang="en-US" dirty="0" err="1"/>
            <a:t>bei</a:t>
          </a:r>
          <a:r>
            <a:rPr lang="en-US" dirty="0"/>
            <a:t> </a:t>
          </a:r>
          <a:r>
            <a:rPr lang="en-US" dirty="0" err="1"/>
            <a:t>Publikation</a:t>
          </a:r>
          <a:endParaRPr lang="en-US" dirty="0"/>
        </a:p>
      </dgm:t>
    </dgm:pt>
    <dgm:pt modelId="{D07A28B9-6405-43F9-A2DC-967F7A79E40F}" type="parTrans" cxnId="{C022F241-2477-44FB-ACAF-DA30BF5E8542}">
      <dgm:prSet/>
      <dgm:spPr/>
      <dgm:t>
        <a:bodyPr/>
        <a:lstStyle/>
        <a:p>
          <a:endParaRPr lang="en-US"/>
        </a:p>
      </dgm:t>
    </dgm:pt>
    <dgm:pt modelId="{88C824A5-A503-45BE-ABE3-621D73FC9CD5}" type="sibTrans" cxnId="{C022F241-2477-44FB-ACAF-DA30BF5E8542}">
      <dgm:prSet/>
      <dgm:spPr/>
      <dgm:t>
        <a:bodyPr/>
        <a:lstStyle/>
        <a:p>
          <a:endParaRPr lang="en-US"/>
        </a:p>
      </dgm:t>
    </dgm:pt>
    <dgm:pt modelId="{96DD661F-7807-4A80-94FB-47D8E3034D23}">
      <dgm:prSet phldrT="[Text]" phldr="1"/>
      <dgm:spPr/>
      <dgm:t>
        <a:bodyPr/>
        <a:lstStyle/>
        <a:p>
          <a:endParaRPr lang="en-US" dirty="0"/>
        </a:p>
      </dgm:t>
    </dgm:pt>
    <dgm:pt modelId="{A1AD71CA-73C3-466F-8B1D-21CB81B3AF4E}" type="parTrans" cxnId="{88B6FD10-5AF5-44B9-B06A-524DEC7D9E59}">
      <dgm:prSet/>
      <dgm:spPr/>
      <dgm:t>
        <a:bodyPr/>
        <a:lstStyle/>
        <a:p>
          <a:endParaRPr lang="en-US"/>
        </a:p>
      </dgm:t>
    </dgm:pt>
    <dgm:pt modelId="{E8F30C43-36B4-40EB-B9D2-DE5F22EED6FB}" type="sibTrans" cxnId="{88B6FD10-5AF5-44B9-B06A-524DEC7D9E59}">
      <dgm:prSet/>
      <dgm:spPr/>
      <dgm:t>
        <a:bodyPr/>
        <a:lstStyle/>
        <a:p>
          <a:endParaRPr lang="en-US"/>
        </a:p>
      </dgm:t>
    </dgm:pt>
    <dgm:pt modelId="{051B6413-E0F9-400A-A65F-0FEECA276D15}">
      <dgm:prSet phldrT="[Text]"/>
      <dgm:spPr/>
      <dgm:t>
        <a:bodyPr/>
        <a:lstStyle/>
        <a:p>
          <a:endParaRPr lang="en-US" dirty="0"/>
        </a:p>
      </dgm:t>
    </dgm:pt>
    <dgm:pt modelId="{BA7FE7A8-9E47-4255-B6A8-F1DB9B2609DD}" type="parTrans" cxnId="{7A0DDB24-E44C-4E84-8697-1889D70413B7}">
      <dgm:prSet/>
      <dgm:spPr/>
      <dgm:t>
        <a:bodyPr/>
        <a:lstStyle/>
        <a:p>
          <a:endParaRPr lang="en-US"/>
        </a:p>
      </dgm:t>
    </dgm:pt>
    <dgm:pt modelId="{3539C542-A316-47DC-B480-D7AA652D4DF9}" type="sibTrans" cxnId="{7A0DDB24-E44C-4E84-8697-1889D70413B7}">
      <dgm:prSet/>
      <dgm:spPr/>
      <dgm:t>
        <a:bodyPr/>
        <a:lstStyle/>
        <a:p>
          <a:endParaRPr lang="en-US"/>
        </a:p>
      </dgm:t>
    </dgm:pt>
    <dgm:pt modelId="{0C87148A-8D8A-420A-93D5-74B8A7E55A24}">
      <dgm:prSet phldrT="[Text]"/>
      <dgm:spPr/>
      <dgm:t>
        <a:bodyPr/>
        <a:lstStyle/>
        <a:p>
          <a:r>
            <a:rPr lang="en-US" dirty="0" err="1"/>
            <a:t>Veröffentlichung</a:t>
          </a:r>
          <a:r>
            <a:rPr lang="en-US" dirty="0"/>
            <a:t> </a:t>
          </a:r>
          <a:r>
            <a:rPr lang="en-US" dirty="0" err="1"/>
            <a:t>bei</a:t>
          </a:r>
          <a:r>
            <a:rPr lang="en-US" dirty="0"/>
            <a:t> </a:t>
          </a:r>
          <a:r>
            <a:rPr lang="en-US" dirty="0" err="1"/>
            <a:t>Publikation</a:t>
          </a:r>
          <a:r>
            <a:rPr lang="en-US" dirty="0"/>
            <a:t> und </a:t>
          </a:r>
          <a:r>
            <a:rPr lang="en-US" dirty="0" err="1"/>
            <a:t>bei</a:t>
          </a:r>
          <a:r>
            <a:rPr lang="en-US" dirty="0"/>
            <a:t> </a:t>
          </a:r>
          <a:r>
            <a:rPr lang="en-US" dirty="0" err="1"/>
            <a:t>Ablehnung</a:t>
          </a:r>
          <a:endParaRPr lang="en-US" dirty="0"/>
        </a:p>
      </dgm:t>
    </dgm:pt>
    <dgm:pt modelId="{C53BCF41-6F6E-477F-8FDB-A9DF9DF0704B}" type="parTrans" cxnId="{28C574BA-3D47-4C71-9615-BB7C4EE377CD}">
      <dgm:prSet/>
      <dgm:spPr/>
      <dgm:t>
        <a:bodyPr/>
        <a:lstStyle/>
        <a:p>
          <a:endParaRPr lang="en-US"/>
        </a:p>
      </dgm:t>
    </dgm:pt>
    <dgm:pt modelId="{834CDBA2-941F-4CE9-B897-2BC0CB605698}" type="sibTrans" cxnId="{28C574BA-3D47-4C71-9615-BB7C4EE377CD}">
      <dgm:prSet/>
      <dgm:spPr/>
      <dgm:t>
        <a:bodyPr/>
        <a:lstStyle/>
        <a:p>
          <a:endParaRPr lang="en-US"/>
        </a:p>
      </dgm:t>
    </dgm:pt>
    <dgm:pt modelId="{94053532-8442-4B76-9DA9-7B1EC6D3499F}">
      <dgm:prSet phldrT="[Text]"/>
      <dgm:spPr/>
      <dgm:t>
        <a:bodyPr/>
        <a:lstStyle/>
        <a:p>
          <a:endParaRPr lang="en-US" dirty="0"/>
        </a:p>
      </dgm:t>
    </dgm:pt>
    <dgm:pt modelId="{EED088A6-318D-43E7-BD8A-6B6BB1A5E0FB}" type="parTrans" cxnId="{F77823BC-ECC5-4713-8E2F-2D6EDF57278D}">
      <dgm:prSet/>
      <dgm:spPr/>
      <dgm:t>
        <a:bodyPr/>
        <a:lstStyle/>
        <a:p>
          <a:endParaRPr lang="en-US"/>
        </a:p>
      </dgm:t>
    </dgm:pt>
    <dgm:pt modelId="{6C177107-4C91-4BDF-95DD-CD79C20F2685}" type="sibTrans" cxnId="{F77823BC-ECC5-4713-8E2F-2D6EDF57278D}">
      <dgm:prSet/>
      <dgm:spPr/>
      <dgm:t>
        <a:bodyPr/>
        <a:lstStyle/>
        <a:p>
          <a:endParaRPr lang="en-US"/>
        </a:p>
      </dgm:t>
    </dgm:pt>
    <dgm:pt modelId="{7C34FFCC-F83B-4606-BDB5-F3A80900B3F1}" type="pres">
      <dgm:prSet presAssocID="{53B6A6E1-16E6-4487-97F6-EBCFCD52F415}" presName="list" presStyleCnt="0">
        <dgm:presLayoutVars>
          <dgm:dir/>
          <dgm:animLvl val="lvl"/>
        </dgm:presLayoutVars>
      </dgm:prSet>
      <dgm:spPr/>
    </dgm:pt>
    <dgm:pt modelId="{2A6F18F6-B5B4-42C6-A3ED-621703956408}" type="pres">
      <dgm:prSet presAssocID="{B680E488-93DF-472B-97D5-300109DDC2B4}" presName="posSpace" presStyleCnt="0"/>
      <dgm:spPr/>
    </dgm:pt>
    <dgm:pt modelId="{5273E918-B5DA-4EB7-8D52-B7E184E3F8E3}" type="pres">
      <dgm:prSet presAssocID="{B680E488-93DF-472B-97D5-300109DDC2B4}" presName="vertFlow" presStyleCnt="0"/>
      <dgm:spPr/>
    </dgm:pt>
    <dgm:pt modelId="{90FC265F-44C4-4318-9F03-36F26A35F13B}" type="pres">
      <dgm:prSet presAssocID="{B680E488-93DF-472B-97D5-300109DDC2B4}" presName="topSpace" presStyleCnt="0"/>
      <dgm:spPr/>
    </dgm:pt>
    <dgm:pt modelId="{E4A0ED84-9F53-44CA-B8BE-26D47594F62E}" type="pres">
      <dgm:prSet presAssocID="{B680E488-93DF-472B-97D5-300109DDC2B4}" presName="firstComp" presStyleCnt="0"/>
      <dgm:spPr/>
    </dgm:pt>
    <dgm:pt modelId="{113640D2-0991-4CBE-A83E-6056A8321F21}" type="pres">
      <dgm:prSet presAssocID="{B680E488-93DF-472B-97D5-300109DDC2B4}" presName="firstChild" presStyleLbl="bgAccFollowNode1" presStyleIdx="0" presStyleCnt="4"/>
      <dgm:spPr/>
    </dgm:pt>
    <dgm:pt modelId="{2B9D2A20-B369-4DC2-8A95-6CAD8A4ED776}" type="pres">
      <dgm:prSet presAssocID="{B680E488-93DF-472B-97D5-300109DDC2B4}" presName="firstChildTx" presStyleLbl="bgAccFollowNode1" presStyleIdx="0" presStyleCnt="4">
        <dgm:presLayoutVars>
          <dgm:bulletEnabled val="1"/>
        </dgm:presLayoutVars>
      </dgm:prSet>
      <dgm:spPr/>
    </dgm:pt>
    <dgm:pt modelId="{14175790-C7DC-4598-B1C7-98F2390A7EAF}" type="pres">
      <dgm:prSet presAssocID="{B680E488-93DF-472B-97D5-300109DDC2B4}" presName="negSpace" presStyleCnt="0"/>
      <dgm:spPr/>
    </dgm:pt>
    <dgm:pt modelId="{037F5E81-4E75-4FF7-911D-AF75C11EF68B}" type="pres">
      <dgm:prSet presAssocID="{B680E488-93DF-472B-97D5-300109DDC2B4}" presName="circle" presStyleLbl="node1" presStyleIdx="0" presStyleCnt="3"/>
      <dgm:spPr/>
    </dgm:pt>
    <dgm:pt modelId="{E8C122DC-0767-48BB-8D0C-8756B9E3814B}" type="pres">
      <dgm:prSet presAssocID="{F20481B1-868F-4BE0-9EE9-2F8FAAD82645}" presName="transSpace" presStyleCnt="0"/>
      <dgm:spPr/>
    </dgm:pt>
    <dgm:pt modelId="{CA8D422E-7E3B-4B06-A0A6-EC08F059064D}" type="pres">
      <dgm:prSet presAssocID="{00967758-FEC5-4BE8-B206-A208CDC7F9B1}" presName="posSpace" presStyleCnt="0"/>
      <dgm:spPr/>
    </dgm:pt>
    <dgm:pt modelId="{AFFC8DA2-957E-4F04-91D2-D8409F7A3856}" type="pres">
      <dgm:prSet presAssocID="{00967758-FEC5-4BE8-B206-A208CDC7F9B1}" presName="vertFlow" presStyleCnt="0"/>
      <dgm:spPr/>
    </dgm:pt>
    <dgm:pt modelId="{1E8711C5-8C09-49AB-8C5A-F257F003624D}" type="pres">
      <dgm:prSet presAssocID="{00967758-FEC5-4BE8-B206-A208CDC7F9B1}" presName="topSpace" presStyleCnt="0"/>
      <dgm:spPr/>
    </dgm:pt>
    <dgm:pt modelId="{ED207500-A4AC-4768-8148-8D09513D9050}" type="pres">
      <dgm:prSet presAssocID="{00967758-FEC5-4BE8-B206-A208CDC7F9B1}" presName="firstComp" presStyleCnt="0"/>
      <dgm:spPr/>
    </dgm:pt>
    <dgm:pt modelId="{A643575F-BE55-4CFD-8535-BD241DC290B1}" type="pres">
      <dgm:prSet presAssocID="{00967758-FEC5-4BE8-B206-A208CDC7F9B1}" presName="firstChild" presStyleLbl="bgAccFollowNode1" presStyleIdx="1" presStyleCnt="4"/>
      <dgm:spPr/>
    </dgm:pt>
    <dgm:pt modelId="{B97DFEE0-53C8-40F9-87E1-26C68CEE2B25}" type="pres">
      <dgm:prSet presAssocID="{00967758-FEC5-4BE8-B206-A208CDC7F9B1}" presName="firstChildTx" presStyleLbl="bgAccFollowNode1" presStyleIdx="1" presStyleCnt="4">
        <dgm:presLayoutVars>
          <dgm:bulletEnabled val="1"/>
        </dgm:presLayoutVars>
      </dgm:prSet>
      <dgm:spPr/>
    </dgm:pt>
    <dgm:pt modelId="{C9429BB0-A218-41A8-9AEF-DA838F548909}" type="pres">
      <dgm:prSet presAssocID="{051B6413-E0F9-400A-A65F-0FEECA276D15}" presName="comp" presStyleCnt="0"/>
      <dgm:spPr/>
    </dgm:pt>
    <dgm:pt modelId="{65686420-CF93-4968-BD82-F810C7E3AD83}" type="pres">
      <dgm:prSet presAssocID="{051B6413-E0F9-400A-A65F-0FEECA276D15}" presName="child" presStyleLbl="bgAccFollowNode1" presStyleIdx="2" presStyleCnt="4"/>
      <dgm:spPr/>
    </dgm:pt>
    <dgm:pt modelId="{E918DE23-7265-4E16-B9B7-852BC73E0462}" type="pres">
      <dgm:prSet presAssocID="{051B6413-E0F9-400A-A65F-0FEECA276D15}" presName="childTx" presStyleLbl="bgAccFollowNode1" presStyleIdx="2" presStyleCnt="4">
        <dgm:presLayoutVars>
          <dgm:bulletEnabled val="1"/>
        </dgm:presLayoutVars>
      </dgm:prSet>
      <dgm:spPr/>
    </dgm:pt>
    <dgm:pt modelId="{654226D5-D39D-472F-BD27-EA54BD67C95D}" type="pres">
      <dgm:prSet presAssocID="{00967758-FEC5-4BE8-B206-A208CDC7F9B1}" presName="negSpace" presStyleCnt="0"/>
      <dgm:spPr/>
    </dgm:pt>
    <dgm:pt modelId="{0368D5C6-3F7D-4E27-A6D7-1843270322A2}" type="pres">
      <dgm:prSet presAssocID="{00967758-FEC5-4BE8-B206-A208CDC7F9B1}" presName="circle" presStyleLbl="node1" presStyleIdx="1" presStyleCnt="3"/>
      <dgm:spPr/>
    </dgm:pt>
    <dgm:pt modelId="{B0994474-8F3E-4003-81D0-24CEB28B3BEC}" type="pres">
      <dgm:prSet presAssocID="{88C824A5-A503-45BE-ABE3-621D73FC9CD5}" presName="transSpace" presStyleCnt="0"/>
      <dgm:spPr/>
    </dgm:pt>
    <dgm:pt modelId="{B4021252-072A-4A10-B21E-6357CE8F97F0}" type="pres">
      <dgm:prSet presAssocID="{0C87148A-8D8A-420A-93D5-74B8A7E55A24}" presName="posSpace" presStyleCnt="0"/>
      <dgm:spPr/>
    </dgm:pt>
    <dgm:pt modelId="{4568B9B3-45DF-4303-B09C-BD6E99E49E99}" type="pres">
      <dgm:prSet presAssocID="{0C87148A-8D8A-420A-93D5-74B8A7E55A24}" presName="vertFlow" presStyleCnt="0"/>
      <dgm:spPr/>
    </dgm:pt>
    <dgm:pt modelId="{1677C67F-F9B2-418B-B196-A9BDCC2A4812}" type="pres">
      <dgm:prSet presAssocID="{0C87148A-8D8A-420A-93D5-74B8A7E55A24}" presName="topSpace" presStyleCnt="0"/>
      <dgm:spPr/>
    </dgm:pt>
    <dgm:pt modelId="{1B7DE38A-FE45-41B7-9F4E-ADEE8CD16510}" type="pres">
      <dgm:prSet presAssocID="{0C87148A-8D8A-420A-93D5-74B8A7E55A24}" presName="firstComp" presStyleCnt="0"/>
      <dgm:spPr/>
    </dgm:pt>
    <dgm:pt modelId="{3CB8469C-C134-4143-AFBA-6851E6D03EF2}" type="pres">
      <dgm:prSet presAssocID="{0C87148A-8D8A-420A-93D5-74B8A7E55A24}" presName="firstChild" presStyleLbl="bgAccFollowNode1" presStyleIdx="3" presStyleCnt="4"/>
      <dgm:spPr/>
    </dgm:pt>
    <dgm:pt modelId="{2152AB16-91F5-4CA0-9C75-EF0A79CF2368}" type="pres">
      <dgm:prSet presAssocID="{0C87148A-8D8A-420A-93D5-74B8A7E55A24}" presName="firstChildTx" presStyleLbl="bgAccFollowNode1" presStyleIdx="3" presStyleCnt="4">
        <dgm:presLayoutVars>
          <dgm:bulletEnabled val="1"/>
        </dgm:presLayoutVars>
      </dgm:prSet>
      <dgm:spPr/>
    </dgm:pt>
    <dgm:pt modelId="{9C80C068-814D-4947-9FB0-1F1E8181446D}" type="pres">
      <dgm:prSet presAssocID="{0C87148A-8D8A-420A-93D5-74B8A7E55A24}" presName="negSpace" presStyleCnt="0"/>
      <dgm:spPr/>
    </dgm:pt>
    <dgm:pt modelId="{4812D3A0-F1F2-4BFE-BC93-00E8B29141C3}" type="pres">
      <dgm:prSet presAssocID="{0C87148A-8D8A-420A-93D5-74B8A7E55A24}" presName="circle" presStyleLbl="node1" presStyleIdx="2" presStyleCnt="3"/>
      <dgm:spPr/>
    </dgm:pt>
  </dgm:ptLst>
  <dgm:cxnLst>
    <dgm:cxn modelId="{88B6FD10-5AF5-44B9-B06A-524DEC7D9E59}" srcId="{00967758-FEC5-4BE8-B206-A208CDC7F9B1}" destId="{96DD661F-7807-4A80-94FB-47D8E3034D23}" srcOrd="0" destOrd="0" parTransId="{A1AD71CA-73C3-466F-8B1D-21CB81B3AF4E}" sibTransId="{E8F30C43-36B4-40EB-B9D2-DE5F22EED6FB}"/>
    <dgm:cxn modelId="{CEFA3311-6C30-418E-AB56-8913FD9E78B1}" type="presOf" srcId="{94053532-8442-4B76-9DA9-7B1EC6D3499F}" destId="{3CB8469C-C134-4143-AFBA-6851E6D03EF2}" srcOrd="0" destOrd="0" presId="urn:microsoft.com/office/officeart/2005/8/layout/hList9"/>
    <dgm:cxn modelId="{D371C315-C2A5-4E24-8A8F-3DFD9F199E6E}" srcId="{B680E488-93DF-472B-97D5-300109DDC2B4}" destId="{7D0921F4-2B4D-43B3-8C78-C79DA6205BE7}" srcOrd="0" destOrd="0" parTransId="{07CFEE70-B396-4E3C-B1CE-E3013F464430}" sibTransId="{E50CC2D8-D87C-478C-9246-559E89B39953}"/>
    <dgm:cxn modelId="{0C9BC919-8BD7-4290-9C54-FE814860D793}" type="presOf" srcId="{00967758-FEC5-4BE8-B206-A208CDC7F9B1}" destId="{0368D5C6-3F7D-4E27-A6D7-1843270322A2}" srcOrd="0" destOrd="0" presId="urn:microsoft.com/office/officeart/2005/8/layout/hList9"/>
    <dgm:cxn modelId="{7A0DDB24-E44C-4E84-8697-1889D70413B7}" srcId="{00967758-FEC5-4BE8-B206-A208CDC7F9B1}" destId="{051B6413-E0F9-400A-A65F-0FEECA276D15}" srcOrd="1" destOrd="0" parTransId="{BA7FE7A8-9E47-4255-B6A8-F1DB9B2609DD}" sibTransId="{3539C542-A316-47DC-B480-D7AA652D4DF9}"/>
    <dgm:cxn modelId="{4B8FD02D-DC3B-490E-824E-6DE17DE53E9B}" type="presOf" srcId="{96DD661F-7807-4A80-94FB-47D8E3034D23}" destId="{B97DFEE0-53C8-40F9-87E1-26C68CEE2B25}" srcOrd="1" destOrd="0" presId="urn:microsoft.com/office/officeart/2005/8/layout/hList9"/>
    <dgm:cxn modelId="{B8F45C2F-42E2-4F34-8D7B-4678D197A58F}" type="presOf" srcId="{7D0921F4-2B4D-43B3-8C78-C79DA6205BE7}" destId="{2B9D2A20-B369-4DC2-8A95-6CAD8A4ED776}" srcOrd="1" destOrd="0" presId="urn:microsoft.com/office/officeart/2005/8/layout/hList9"/>
    <dgm:cxn modelId="{C022F241-2477-44FB-ACAF-DA30BF5E8542}" srcId="{53B6A6E1-16E6-4487-97F6-EBCFCD52F415}" destId="{00967758-FEC5-4BE8-B206-A208CDC7F9B1}" srcOrd="1" destOrd="0" parTransId="{D07A28B9-6405-43F9-A2DC-967F7A79E40F}" sibTransId="{88C824A5-A503-45BE-ABE3-621D73FC9CD5}"/>
    <dgm:cxn modelId="{64E9EB62-8BB7-4B13-A0D7-7357CCBA2BD7}" type="presOf" srcId="{7D0921F4-2B4D-43B3-8C78-C79DA6205BE7}" destId="{113640D2-0991-4CBE-A83E-6056A8321F21}" srcOrd="0" destOrd="0" presId="urn:microsoft.com/office/officeart/2005/8/layout/hList9"/>
    <dgm:cxn modelId="{61D2EC46-E54B-4368-86CB-185C86EB1A95}" type="presOf" srcId="{0C87148A-8D8A-420A-93D5-74B8A7E55A24}" destId="{4812D3A0-F1F2-4BFE-BC93-00E8B29141C3}" srcOrd="0" destOrd="0" presId="urn:microsoft.com/office/officeart/2005/8/layout/hList9"/>
    <dgm:cxn modelId="{8C199B54-FEB1-4D08-8BD3-94041B548184}" type="presOf" srcId="{94053532-8442-4B76-9DA9-7B1EC6D3499F}" destId="{2152AB16-91F5-4CA0-9C75-EF0A79CF2368}" srcOrd="1" destOrd="0" presId="urn:microsoft.com/office/officeart/2005/8/layout/hList9"/>
    <dgm:cxn modelId="{958C2391-F745-4B1E-9F00-3CFC812200FF}" type="presOf" srcId="{96DD661F-7807-4A80-94FB-47D8E3034D23}" destId="{A643575F-BE55-4CFD-8535-BD241DC290B1}" srcOrd="0" destOrd="0" presId="urn:microsoft.com/office/officeart/2005/8/layout/hList9"/>
    <dgm:cxn modelId="{BE0631A5-C177-4E83-BD80-6AD2CAE3DF35}" srcId="{53B6A6E1-16E6-4487-97F6-EBCFCD52F415}" destId="{B680E488-93DF-472B-97D5-300109DDC2B4}" srcOrd="0" destOrd="0" parTransId="{B0B73C00-B268-42A4-9863-F6574EAF4AC0}" sibTransId="{F20481B1-868F-4BE0-9EE9-2F8FAAD82645}"/>
    <dgm:cxn modelId="{0DCEAAB3-E93A-4A9B-84B3-DDEE694946E2}" type="presOf" srcId="{051B6413-E0F9-400A-A65F-0FEECA276D15}" destId="{65686420-CF93-4968-BD82-F810C7E3AD83}" srcOrd="0" destOrd="0" presId="urn:microsoft.com/office/officeart/2005/8/layout/hList9"/>
    <dgm:cxn modelId="{47CEE6B5-F82A-4148-A2F5-450E0266645B}" type="presOf" srcId="{53B6A6E1-16E6-4487-97F6-EBCFCD52F415}" destId="{7C34FFCC-F83B-4606-BDB5-F3A80900B3F1}" srcOrd="0" destOrd="0" presId="urn:microsoft.com/office/officeart/2005/8/layout/hList9"/>
    <dgm:cxn modelId="{28C574BA-3D47-4C71-9615-BB7C4EE377CD}" srcId="{53B6A6E1-16E6-4487-97F6-EBCFCD52F415}" destId="{0C87148A-8D8A-420A-93D5-74B8A7E55A24}" srcOrd="2" destOrd="0" parTransId="{C53BCF41-6F6E-477F-8FDB-A9DF9DF0704B}" sibTransId="{834CDBA2-941F-4CE9-B897-2BC0CB605698}"/>
    <dgm:cxn modelId="{723875BA-1514-4E5C-AEF7-01BFEC551792}" type="presOf" srcId="{B680E488-93DF-472B-97D5-300109DDC2B4}" destId="{037F5E81-4E75-4FF7-911D-AF75C11EF68B}" srcOrd="0" destOrd="0" presId="urn:microsoft.com/office/officeart/2005/8/layout/hList9"/>
    <dgm:cxn modelId="{F77823BC-ECC5-4713-8E2F-2D6EDF57278D}" srcId="{0C87148A-8D8A-420A-93D5-74B8A7E55A24}" destId="{94053532-8442-4B76-9DA9-7B1EC6D3499F}" srcOrd="0" destOrd="0" parTransId="{EED088A6-318D-43E7-BD8A-6B6BB1A5E0FB}" sibTransId="{6C177107-4C91-4BDF-95DD-CD79C20F2685}"/>
    <dgm:cxn modelId="{F2C769D0-C1FE-4B86-B98D-662412B4C8BF}" type="presOf" srcId="{051B6413-E0F9-400A-A65F-0FEECA276D15}" destId="{E918DE23-7265-4E16-B9B7-852BC73E0462}" srcOrd="1" destOrd="0" presId="urn:microsoft.com/office/officeart/2005/8/layout/hList9"/>
    <dgm:cxn modelId="{0025D477-3CAB-461F-8387-900B02D77085}" type="presParOf" srcId="{7C34FFCC-F83B-4606-BDB5-F3A80900B3F1}" destId="{2A6F18F6-B5B4-42C6-A3ED-621703956408}" srcOrd="0" destOrd="0" presId="urn:microsoft.com/office/officeart/2005/8/layout/hList9"/>
    <dgm:cxn modelId="{0F14E9C7-D159-482A-B838-635CDE44764A}" type="presParOf" srcId="{7C34FFCC-F83B-4606-BDB5-F3A80900B3F1}" destId="{5273E918-B5DA-4EB7-8D52-B7E184E3F8E3}" srcOrd="1" destOrd="0" presId="urn:microsoft.com/office/officeart/2005/8/layout/hList9"/>
    <dgm:cxn modelId="{E0536D80-8C2B-486E-AFC3-1442AC091C47}" type="presParOf" srcId="{5273E918-B5DA-4EB7-8D52-B7E184E3F8E3}" destId="{90FC265F-44C4-4318-9F03-36F26A35F13B}" srcOrd="0" destOrd="0" presId="urn:microsoft.com/office/officeart/2005/8/layout/hList9"/>
    <dgm:cxn modelId="{255D01E0-35A6-42DE-9930-8C20607C2229}" type="presParOf" srcId="{5273E918-B5DA-4EB7-8D52-B7E184E3F8E3}" destId="{E4A0ED84-9F53-44CA-B8BE-26D47594F62E}" srcOrd="1" destOrd="0" presId="urn:microsoft.com/office/officeart/2005/8/layout/hList9"/>
    <dgm:cxn modelId="{E389B97D-CA86-4250-8200-09D7653EBA00}" type="presParOf" srcId="{E4A0ED84-9F53-44CA-B8BE-26D47594F62E}" destId="{113640D2-0991-4CBE-A83E-6056A8321F21}" srcOrd="0" destOrd="0" presId="urn:microsoft.com/office/officeart/2005/8/layout/hList9"/>
    <dgm:cxn modelId="{B800761B-2528-49A9-89C0-8F4499CA8D06}" type="presParOf" srcId="{E4A0ED84-9F53-44CA-B8BE-26D47594F62E}" destId="{2B9D2A20-B369-4DC2-8A95-6CAD8A4ED776}" srcOrd="1" destOrd="0" presId="urn:microsoft.com/office/officeart/2005/8/layout/hList9"/>
    <dgm:cxn modelId="{9060C626-64A1-460C-8DB1-B8B5318EF772}" type="presParOf" srcId="{7C34FFCC-F83B-4606-BDB5-F3A80900B3F1}" destId="{14175790-C7DC-4598-B1C7-98F2390A7EAF}" srcOrd="2" destOrd="0" presId="urn:microsoft.com/office/officeart/2005/8/layout/hList9"/>
    <dgm:cxn modelId="{A7816BAA-3A8F-45B7-8FA3-C342D4B8EFF6}" type="presParOf" srcId="{7C34FFCC-F83B-4606-BDB5-F3A80900B3F1}" destId="{037F5E81-4E75-4FF7-911D-AF75C11EF68B}" srcOrd="3" destOrd="0" presId="urn:microsoft.com/office/officeart/2005/8/layout/hList9"/>
    <dgm:cxn modelId="{CA81FD75-6D66-458F-AAC4-B3C973F38DE4}" type="presParOf" srcId="{7C34FFCC-F83B-4606-BDB5-F3A80900B3F1}" destId="{E8C122DC-0767-48BB-8D0C-8756B9E3814B}" srcOrd="4" destOrd="0" presId="urn:microsoft.com/office/officeart/2005/8/layout/hList9"/>
    <dgm:cxn modelId="{D474DA55-795B-4BCA-8D8F-2CDEFBE236AE}" type="presParOf" srcId="{7C34FFCC-F83B-4606-BDB5-F3A80900B3F1}" destId="{CA8D422E-7E3B-4B06-A0A6-EC08F059064D}" srcOrd="5" destOrd="0" presId="urn:microsoft.com/office/officeart/2005/8/layout/hList9"/>
    <dgm:cxn modelId="{3E50306A-4EA9-4869-B221-5132D6B6F182}" type="presParOf" srcId="{7C34FFCC-F83B-4606-BDB5-F3A80900B3F1}" destId="{AFFC8DA2-957E-4F04-91D2-D8409F7A3856}" srcOrd="6" destOrd="0" presId="urn:microsoft.com/office/officeart/2005/8/layout/hList9"/>
    <dgm:cxn modelId="{60FAD90C-2978-4DFE-A8CF-D0EEF0826235}" type="presParOf" srcId="{AFFC8DA2-957E-4F04-91D2-D8409F7A3856}" destId="{1E8711C5-8C09-49AB-8C5A-F257F003624D}" srcOrd="0" destOrd="0" presId="urn:microsoft.com/office/officeart/2005/8/layout/hList9"/>
    <dgm:cxn modelId="{759C9FFE-18C9-4F93-9DC1-8B3ACD7CAA85}" type="presParOf" srcId="{AFFC8DA2-957E-4F04-91D2-D8409F7A3856}" destId="{ED207500-A4AC-4768-8148-8D09513D9050}" srcOrd="1" destOrd="0" presId="urn:microsoft.com/office/officeart/2005/8/layout/hList9"/>
    <dgm:cxn modelId="{1079D27E-7F3A-4E93-A8F4-978C9F13C260}" type="presParOf" srcId="{ED207500-A4AC-4768-8148-8D09513D9050}" destId="{A643575F-BE55-4CFD-8535-BD241DC290B1}" srcOrd="0" destOrd="0" presId="urn:microsoft.com/office/officeart/2005/8/layout/hList9"/>
    <dgm:cxn modelId="{666E94A0-3F72-4529-9376-B34677A12F33}" type="presParOf" srcId="{ED207500-A4AC-4768-8148-8D09513D9050}" destId="{B97DFEE0-53C8-40F9-87E1-26C68CEE2B25}" srcOrd="1" destOrd="0" presId="urn:microsoft.com/office/officeart/2005/8/layout/hList9"/>
    <dgm:cxn modelId="{5A98E213-7F0A-4810-BBFD-BC94A4A3F12E}" type="presParOf" srcId="{AFFC8DA2-957E-4F04-91D2-D8409F7A3856}" destId="{C9429BB0-A218-41A8-9AEF-DA838F548909}" srcOrd="2" destOrd="0" presId="urn:microsoft.com/office/officeart/2005/8/layout/hList9"/>
    <dgm:cxn modelId="{7DA17D02-825F-48A7-AF77-B28B0DC8D8F6}" type="presParOf" srcId="{C9429BB0-A218-41A8-9AEF-DA838F548909}" destId="{65686420-CF93-4968-BD82-F810C7E3AD83}" srcOrd="0" destOrd="0" presId="urn:microsoft.com/office/officeart/2005/8/layout/hList9"/>
    <dgm:cxn modelId="{FEDA26C7-3F41-46FA-9758-207A24612D46}" type="presParOf" srcId="{C9429BB0-A218-41A8-9AEF-DA838F548909}" destId="{E918DE23-7265-4E16-B9B7-852BC73E0462}" srcOrd="1" destOrd="0" presId="urn:microsoft.com/office/officeart/2005/8/layout/hList9"/>
    <dgm:cxn modelId="{4950DBE8-B70C-481E-989D-8C46DAF312E9}" type="presParOf" srcId="{7C34FFCC-F83B-4606-BDB5-F3A80900B3F1}" destId="{654226D5-D39D-472F-BD27-EA54BD67C95D}" srcOrd="7" destOrd="0" presId="urn:microsoft.com/office/officeart/2005/8/layout/hList9"/>
    <dgm:cxn modelId="{3A345F2B-67E9-4308-A007-4A76832C21B5}" type="presParOf" srcId="{7C34FFCC-F83B-4606-BDB5-F3A80900B3F1}" destId="{0368D5C6-3F7D-4E27-A6D7-1843270322A2}" srcOrd="8" destOrd="0" presId="urn:microsoft.com/office/officeart/2005/8/layout/hList9"/>
    <dgm:cxn modelId="{09743A14-A46C-4BBD-832A-5ECD798131B3}" type="presParOf" srcId="{7C34FFCC-F83B-4606-BDB5-F3A80900B3F1}" destId="{B0994474-8F3E-4003-81D0-24CEB28B3BEC}" srcOrd="9" destOrd="0" presId="urn:microsoft.com/office/officeart/2005/8/layout/hList9"/>
    <dgm:cxn modelId="{E41B3B78-4B08-46EB-8DDE-FA580A5E296A}" type="presParOf" srcId="{7C34FFCC-F83B-4606-BDB5-F3A80900B3F1}" destId="{B4021252-072A-4A10-B21E-6357CE8F97F0}" srcOrd="10" destOrd="0" presId="urn:microsoft.com/office/officeart/2005/8/layout/hList9"/>
    <dgm:cxn modelId="{4C1C60DE-B594-49D4-9C02-7C9B4EDC3A6A}" type="presParOf" srcId="{7C34FFCC-F83B-4606-BDB5-F3A80900B3F1}" destId="{4568B9B3-45DF-4303-B09C-BD6E99E49E99}" srcOrd="11" destOrd="0" presId="urn:microsoft.com/office/officeart/2005/8/layout/hList9"/>
    <dgm:cxn modelId="{3C03073F-2B98-4341-A56A-E37CFD8ADC8A}" type="presParOf" srcId="{4568B9B3-45DF-4303-B09C-BD6E99E49E99}" destId="{1677C67F-F9B2-418B-B196-A9BDCC2A4812}" srcOrd="0" destOrd="0" presId="urn:microsoft.com/office/officeart/2005/8/layout/hList9"/>
    <dgm:cxn modelId="{1544B260-1EB5-4411-BA92-063A2A14CDFE}" type="presParOf" srcId="{4568B9B3-45DF-4303-B09C-BD6E99E49E99}" destId="{1B7DE38A-FE45-41B7-9F4E-ADEE8CD16510}" srcOrd="1" destOrd="0" presId="urn:microsoft.com/office/officeart/2005/8/layout/hList9"/>
    <dgm:cxn modelId="{717CB69C-7B7A-4CC9-8083-0E25F4488C60}" type="presParOf" srcId="{1B7DE38A-FE45-41B7-9F4E-ADEE8CD16510}" destId="{3CB8469C-C134-4143-AFBA-6851E6D03EF2}" srcOrd="0" destOrd="0" presId="urn:microsoft.com/office/officeart/2005/8/layout/hList9"/>
    <dgm:cxn modelId="{DAD51469-4DC3-4A44-AC47-F8050E3D9E4F}" type="presParOf" srcId="{1B7DE38A-FE45-41B7-9F4E-ADEE8CD16510}" destId="{2152AB16-91F5-4CA0-9C75-EF0A79CF2368}" srcOrd="1" destOrd="0" presId="urn:microsoft.com/office/officeart/2005/8/layout/hList9"/>
    <dgm:cxn modelId="{88F71ED8-C3A8-4357-8883-538EFDACCA3A}" type="presParOf" srcId="{7C34FFCC-F83B-4606-BDB5-F3A80900B3F1}" destId="{9C80C068-814D-4947-9FB0-1F1E8181446D}" srcOrd="12" destOrd="0" presId="urn:microsoft.com/office/officeart/2005/8/layout/hList9"/>
    <dgm:cxn modelId="{9D184E5F-8C66-4443-9148-559461DEB384}" type="presParOf" srcId="{7C34FFCC-F83B-4606-BDB5-F3A80900B3F1}" destId="{4812D3A0-F1F2-4BFE-BC93-00E8B29141C3}" srcOrd="1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453CC0A-1441-4F72-AE68-082965212212}" type="doc">
      <dgm:prSet loTypeId="urn:microsoft.com/office/officeart/2008/layout/PictureStrips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B65AE8F-A421-494C-8C5A-F27811B11B76}">
      <dgm:prSet phldrT="[Text]" custT="1"/>
      <dgm:spPr/>
      <dgm:t>
        <a:bodyPr/>
        <a:lstStyle/>
        <a:p>
          <a:r>
            <a:rPr lang="en-US" sz="1600" dirty="0"/>
            <a:t>Open Access</a:t>
          </a:r>
        </a:p>
      </dgm:t>
    </dgm:pt>
    <dgm:pt modelId="{F4E03D4B-F241-4E0B-8343-59368CBB85DF}" type="parTrans" cxnId="{C43BA5C8-334E-4B94-A487-64702B3F2E87}">
      <dgm:prSet/>
      <dgm:spPr/>
      <dgm:t>
        <a:bodyPr/>
        <a:lstStyle/>
        <a:p>
          <a:endParaRPr lang="en-US" sz="1800"/>
        </a:p>
      </dgm:t>
    </dgm:pt>
    <dgm:pt modelId="{E6C59E02-A9A9-4A6A-B9C2-C963F9622F1E}" type="sibTrans" cxnId="{C43BA5C8-334E-4B94-A487-64702B3F2E87}">
      <dgm:prSet/>
      <dgm:spPr/>
      <dgm:t>
        <a:bodyPr/>
        <a:lstStyle/>
        <a:p>
          <a:endParaRPr lang="en-US" sz="1800"/>
        </a:p>
      </dgm:t>
    </dgm:pt>
    <dgm:pt modelId="{3083B140-C1D4-4AE4-9094-C882B004A293}">
      <dgm:prSet phldrT="[Text]" custT="1"/>
      <dgm:spPr/>
      <dgm:t>
        <a:bodyPr/>
        <a:lstStyle/>
        <a:p>
          <a:r>
            <a:rPr lang="en-US" sz="1600" dirty="0"/>
            <a:t>Open Materials</a:t>
          </a:r>
        </a:p>
      </dgm:t>
    </dgm:pt>
    <dgm:pt modelId="{3DFC7CAD-A28D-4E4D-B32E-8FDCB703E727}" type="parTrans" cxnId="{20241993-755D-46A7-9EC6-F01DA6551131}">
      <dgm:prSet/>
      <dgm:spPr/>
      <dgm:t>
        <a:bodyPr/>
        <a:lstStyle/>
        <a:p>
          <a:endParaRPr lang="en-US" sz="1800"/>
        </a:p>
      </dgm:t>
    </dgm:pt>
    <dgm:pt modelId="{8890738D-A9FF-4B91-B070-3F7CEB7ABA3D}" type="sibTrans" cxnId="{20241993-755D-46A7-9EC6-F01DA6551131}">
      <dgm:prSet/>
      <dgm:spPr/>
      <dgm:t>
        <a:bodyPr/>
        <a:lstStyle/>
        <a:p>
          <a:endParaRPr lang="en-US" sz="1800"/>
        </a:p>
      </dgm:t>
    </dgm:pt>
    <dgm:pt modelId="{15037E42-BE39-4FDB-9001-D76D79110981}">
      <dgm:prSet phldrT="[Text]" custT="1"/>
      <dgm:spPr/>
      <dgm:t>
        <a:bodyPr/>
        <a:lstStyle/>
        <a:p>
          <a:r>
            <a:rPr lang="en-US" sz="1600" dirty="0"/>
            <a:t>Open Data</a:t>
          </a:r>
        </a:p>
      </dgm:t>
    </dgm:pt>
    <dgm:pt modelId="{56B1181A-358D-4248-8DBC-230B1A6146EE}" type="parTrans" cxnId="{2E66C2D6-D2BC-461C-AE67-62ADCEDF1CAE}">
      <dgm:prSet/>
      <dgm:spPr/>
      <dgm:t>
        <a:bodyPr/>
        <a:lstStyle/>
        <a:p>
          <a:endParaRPr lang="en-US" sz="1800"/>
        </a:p>
      </dgm:t>
    </dgm:pt>
    <dgm:pt modelId="{BB8CA0A4-F0F0-46F5-9557-7FA08DC0DF78}" type="sibTrans" cxnId="{2E66C2D6-D2BC-461C-AE67-62ADCEDF1CAE}">
      <dgm:prSet/>
      <dgm:spPr/>
      <dgm:t>
        <a:bodyPr/>
        <a:lstStyle/>
        <a:p>
          <a:endParaRPr lang="en-US" sz="1800"/>
        </a:p>
      </dgm:t>
    </dgm:pt>
    <dgm:pt modelId="{318C8979-D10A-49BF-82A0-2F450FADCD61}">
      <dgm:prSet phldrT="[Text]" custT="1"/>
      <dgm:spPr/>
      <dgm:t>
        <a:bodyPr/>
        <a:lstStyle/>
        <a:p>
          <a:r>
            <a:rPr lang="en-US" sz="1600" dirty="0"/>
            <a:t>Open Source</a:t>
          </a:r>
        </a:p>
      </dgm:t>
    </dgm:pt>
    <dgm:pt modelId="{21EE0904-3B4A-4E8A-8C29-2AC148923792}" type="parTrans" cxnId="{4C0EFB02-0809-4B74-B9F4-3A6FAE19874B}">
      <dgm:prSet/>
      <dgm:spPr/>
      <dgm:t>
        <a:bodyPr/>
        <a:lstStyle/>
        <a:p>
          <a:endParaRPr lang="en-US" sz="1800"/>
        </a:p>
      </dgm:t>
    </dgm:pt>
    <dgm:pt modelId="{61C075C4-20B0-4FA7-8160-3FAF8E2BB062}" type="sibTrans" cxnId="{4C0EFB02-0809-4B74-B9F4-3A6FAE19874B}">
      <dgm:prSet/>
      <dgm:spPr/>
      <dgm:t>
        <a:bodyPr/>
        <a:lstStyle/>
        <a:p>
          <a:endParaRPr lang="en-US" sz="1800"/>
        </a:p>
      </dgm:t>
    </dgm:pt>
    <dgm:pt modelId="{3EE17455-0168-47C0-A657-B6971304EAC0}">
      <dgm:prSet phldrT="[Text]" custT="1"/>
      <dgm:spPr/>
      <dgm:t>
        <a:bodyPr/>
        <a:lstStyle/>
        <a:p>
          <a:r>
            <a:rPr lang="en-US" sz="1600" dirty="0"/>
            <a:t>Open Educational Resources</a:t>
          </a:r>
        </a:p>
      </dgm:t>
    </dgm:pt>
    <dgm:pt modelId="{8D19378A-D276-4B44-ACB6-8A1D71EE4234}" type="parTrans" cxnId="{7CD0834E-EC13-4073-8D6B-41D79C977751}">
      <dgm:prSet/>
      <dgm:spPr/>
      <dgm:t>
        <a:bodyPr/>
        <a:lstStyle/>
        <a:p>
          <a:endParaRPr lang="en-US" sz="1800"/>
        </a:p>
      </dgm:t>
    </dgm:pt>
    <dgm:pt modelId="{1CEFAE5A-D7CC-402D-827B-D91F1810AC07}" type="sibTrans" cxnId="{7CD0834E-EC13-4073-8D6B-41D79C977751}">
      <dgm:prSet/>
      <dgm:spPr/>
      <dgm:t>
        <a:bodyPr/>
        <a:lstStyle/>
        <a:p>
          <a:endParaRPr lang="en-US" sz="1800"/>
        </a:p>
      </dgm:t>
    </dgm:pt>
    <dgm:pt modelId="{FFD776F4-25ED-4CBB-8824-3FFB5F684DD7}">
      <dgm:prSet phldrT="[Text]" custT="1"/>
      <dgm:spPr/>
      <dgm:t>
        <a:bodyPr/>
        <a:lstStyle/>
        <a:p>
          <a:r>
            <a:rPr lang="en-US" sz="1600" dirty="0"/>
            <a:t>Citizen Science</a:t>
          </a:r>
        </a:p>
      </dgm:t>
    </dgm:pt>
    <dgm:pt modelId="{19CE044C-F818-4911-A5F8-B90D130E33C6}" type="parTrans" cxnId="{5E8ED174-2E43-4AAE-8800-9E348DB92F03}">
      <dgm:prSet/>
      <dgm:spPr/>
      <dgm:t>
        <a:bodyPr/>
        <a:lstStyle/>
        <a:p>
          <a:endParaRPr lang="en-US" sz="1800"/>
        </a:p>
      </dgm:t>
    </dgm:pt>
    <dgm:pt modelId="{F3621623-A3E7-499E-ADD0-78BF0FD4FC39}" type="sibTrans" cxnId="{5E8ED174-2E43-4AAE-8800-9E348DB92F03}">
      <dgm:prSet/>
      <dgm:spPr/>
      <dgm:t>
        <a:bodyPr/>
        <a:lstStyle/>
        <a:p>
          <a:endParaRPr lang="en-US" sz="1800"/>
        </a:p>
      </dgm:t>
    </dgm:pt>
    <dgm:pt modelId="{78899F89-62BD-4F71-B5D9-BCBD2E14E17C}">
      <dgm:prSet phldrT="[Text]" custT="1"/>
      <dgm:spPr/>
      <dgm:t>
        <a:bodyPr/>
        <a:lstStyle/>
        <a:p>
          <a:r>
            <a:rPr lang="en-US" sz="1600" dirty="0"/>
            <a:t>Big Team Science</a:t>
          </a:r>
        </a:p>
      </dgm:t>
    </dgm:pt>
    <dgm:pt modelId="{C3885715-360C-4E3D-A85F-0BADC68CCB70}" type="parTrans" cxnId="{CEA9CB4F-B059-4B6F-94C1-61A3075F9701}">
      <dgm:prSet/>
      <dgm:spPr/>
      <dgm:t>
        <a:bodyPr/>
        <a:lstStyle/>
        <a:p>
          <a:endParaRPr lang="en-US" sz="1800"/>
        </a:p>
      </dgm:t>
    </dgm:pt>
    <dgm:pt modelId="{6EF0D5B9-F060-4BF0-929C-610C93B975EA}" type="sibTrans" cxnId="{CEA9CB4F-B059-4B6F-94C1-61A3075F9701}">
      <dgm:prSet/>
      <dgm:spPr/>
      <dgm:t>
        <a:bodyPr/>
        <a:lstStyle/>
        <a:p>
          <a:endParaRPr lang="en-US" sz="1800"/>
        </a:p>
      </dgm:t>
    </dgm:pt>
    <dgm:pt modelId="{88C7C22E-3654-4358-9990-5A59E0E58EC3}">
      <dgm:prSet phldrT="[Text]" custT="1"/>
      <dgm:spPr/>
      <dgm:t>
        <a:bodyPr/>
        <a:lstStyle/>
        <a:p>
          <a:r>
            <a:rPr lang="en-US" sz="1600" dirty="0"/>
            <a:t>Open Peer Review</a:t>
          </a:r>
        </a:p>
      </dgm:t>
    </dgm:pt>
    <dgm:pt modelId="{3FDC9522-2343-4AD3-9190-E2BE61E85403}" type="parTrans" cxnId="{D4235A4C-A005-4D17-B2F4-FD33CD0D3C1B}">
      <dgm:prSet/>
      <dgm:spPr/>
      <dgm:t>
        <a:bodyPr/>
        <a:lstStyle/>
        <a:p>
          <a:endParaRPr lang="en-US" sz="1800"/>
        </a:p>
      </dgm:t>
    </dgm:pt>
    <dgm:pt modelId="{D2DE9758-ED9F-4CD9-9CB1-64CA0E61FB05}" type="sibTrans" cxnId="{D4235A4C-A005-4D17-B2F4-FD33CD0D3C1B}">
      <dgm:prSet/>
      <dgm:spPr/>
      <dgm:t>
        <a:bodyPr/>
        <a:lstStyle/>
        <a:p>
          <a:endParaRPr lang="en-US" sz="1800"/>
        </a:p>
      </dgm:t>
    </dgm:pt>
    <dgm:pt modelId="{681167FC-F769-483D-9391-949768AE4092}">
      <dgm:prSet phldrT="[Text]" custT="1"/>
      <dgm:spPr/>
      <dgm:t>
        <a:bodyPr/>
        <a:lstStyle/>
        <a:p>
          <a:r>
            <a:rPr lang="en-US" sz="1200" dirty="0" err="1"/>
            <a:t>Uneingeschränkter</a:t>
          </a:r>
          <a:r>
            <a:rPr lang="en-US" sz="1200" dirty="0"/>
            <a:t> und </a:t>
          </a:r>
          <a:r>
            <a:rPr lang="en-US" sz="1200" dirty="0" err="1"/>
            <a:t>kostenloser</a:t>
          </a:r>
          <a:r>
            <a:rPr lang="en-US" sz="1200" dirty="0"/>
            <a:t> </a:t>
          </a:r>
          <a:r>
            <a:rPr lang="en-US" sz="1200" dirty="0" err="1"/>
            <a:t>Zugang</a:t>
          </a:r>
          <a:r>
            <a:rPr lang="en-US" sz="1200" dirty="0"/>
            <a:t> (</a:t>
          </a:r>
          <a:r>
            <a:rPr lang="en-US" sz="1200" dirty="0" err="1"/>
            <a:t>z.B</a:t>
          </a:r>
          <a:r>
            <a:rPr lang="en-US" sz="1200" dirty="0"/>
            <a:t>. </a:t>
          </a:r>
          <a:r>
            <a:rPr lang="en-US" sz="1200" dirty="0" err="1"/>
            <a:t>für</a:t>
          </a:r>
          <a:r>
            <a:rPr lang="en-US" sz="1200" dirty="0"/>
            <a:t> </a:t>
          </a:r>
          <a:r>
            <a:rPr lang="en-US" sz="1200" dirty="0" err="1"/>
            <a:t>Forschungsergebnisse</a:t>
          </a:r>
          <a:r>
            <a:rPr lang="en-US" sz="1200" dirty="0"/>
            <a:t>)</a:t>
          </a:r>
        </a:p>
      </dgm:t>
    </dgm:pt>
    <dgm:pt modelId="{496B4C56-DF8D-4A46-B560-C6C03256979D}" type="parTrans" cxnId="{71FD9B8F-AD1B-47F0-A455-6D26FEC2DB8B}">
      <dgm:prSet/>
      <dgm:spPr/>
      <dgm:t>
        <a:bodyPr/>
        <a:lstStyle/>
        <a:p>
          <a:endParaRPr lang="en-US" sz="1800"/>
        </a:p>
      </dgm:t>
    </dgm:pt>
    <dgm:pt modelId="{9F6F2010-E62D-4380-81F7-EDCB183121F3}" type="sibTrans" cxnId="{71FD9B8F-AD1B-47F0-A455-6D26FEC2DB8B}">
      <dgm:prSet/>
      <dgm:spPr/>
      <dgm:t>
        <a:bodyPr/>
        <a:lstStyle/>
        <a:p>
          <a:endParaRPr lang="en-US" sz="1800"/>
        </a:p>
      </dgm:t>
    </dgm:pt>
    <dgm:pt modelId="{563FAC6C-54AD-4DE6-94A8-CBF5A5A4E487}">
      <dgm:prSet phldrT="[Text]" custT="1"/>
      <dgm:spPr/>
      <dgm:t>
        <a:bodyPr/>
        <a:lstStyle/>
        <a:p>
          <a:r>
            <a:rPr lang="en-US" sz="1200" dirty="0" err="1"/>
            <a:t>Veröffentlichung</a:t>
          </a:r>
          <a:r>
            <a:rPr lang="en-US" sz="1200" dirty="0"/>
            <a:t> von </a:t>
          </a:r>
          <a:r>
            <a:rPr lang="en-US" sz="1200" dirty="0" err="1"/>
            <a:t>Forschungsmaterialien</a:t>
          </a:r>
          <a:endParaRPr lang="en-US" sz="1200" dirty="0"/>
        </a:p>
      </dgm:t>
    </dgm:pt>
    <dgm:pt modelId="{CDA5AAA4-B310-40D7-932C-F082BC0EB92A}" type="parTrans" cxnId="{7FF677DD-744A-4DDE-90C2-9741C1600550}">
      <dgm:prSet/>
      <dgm:spPr/>
      <dgm:t>
        <a:bodyPr/>
        <a:lstStyle/>
        <a:p>
          <a:endParaRPr lang="en-US" sz="1800"/>
        </a:p>
      </dgm:t>
    </dgm:pt>
    <dgm:pt modelId="{E51E538D-FCB8-456F-9C19-CD5EB0762D54}" type="sibTrans" cxnId="{7FF677DD-744A-4DDE-90C2-9741C1600550}">
      <dgm:prSet/>
      <dgm:spPr/>
      <dgm:t>
        <a:bodyPr/>
        <a:lstStyle/>
        <a:p>
          <a:endParaRPr lang="en-US" sz="1800"/>
        </a:p>
      </dgm:t>
    </dgm:pt>
    <dgm:pt modelId="{600F4CB9-D82A-4D30-9176-1E2167717CCB}">
      <dgm:prSet phldrT="[Text]" custT="1"/>
      <dgm:spPr/>
      <dgm:t>
        <a:bodyPr/>
        <a:lstStyle/>
        <a:p>
          <a:r>
            <a:rPr lang="en-US" sz="1200" dirty="0" err="1"/>
            <a:t>Aufbereitung</a:t>
          </a:r>
          <a:r>
            <a:rPr lang="en-US" sz="1200" dirty="0"/>
            <a:t> und </a:t>
          </a:r>
          <a:r>
            <a:rPr lang="en-US" sz="1200" dirty="0" err="1"/>
            <a:t>Teilen</a:t>
          </a:r>
          <a:r>
            <a:rPr lang="en-US" sz="1200" dirty="0"/>
            <a:t> von </a:t>
          </a:r>
          <a:r>
            <a:rPr lang="en-US" sz="1200" dirty="0" err="1"/>
            <a:t>Forschungsdaten</a:t>
          </a:r>
          <a:endParaRPr lang="en-US" sz="1200" dirty="0"/>
        </a:p>
      </dgm:t>
    </dgm:pt>
    <dgm:pt modelId="{C22D994C-F451-453F-A585-7D9904B6D308}" type="parTrans" cxnId="{8A76A699-9D6B-4CC8-8E05-3950E96FCA7B}">
      <dgm:prSet/>
      <dgm:spPr/>
      <dgm:t>
        <a:bodyPr/>
        <a:lstStyle/>
        <a:p>
          <a:endParaRPr lang="en-US" sz="1800"/>
        </a:p>
      </dgm:t>
    </dgm:pt>
    <dgm:pt modelId="{595EB462-2B36-4148-9804-A06FBFB5740D}" type="sibTrans" cxnId="{8A76A699-9D6B-4CC8-8E05-3950E96FCA7B}">
      <dgm:prSet/>
      <dgm:spPr/>
      <dgm:t>
        <a:bodyPr/>
        <a:lstStyle/>
        <a:p>
          <a:endParaRPr lang="en-US" sz="1800"/>
        </a:p>
      </dgm:t>
    </dgm:pt>
    <dgm:pt modelId="{F2425FC5-5EEC-4356-A16F-C163F73B5E30}">
      <dgm:prSet phldrT="[Text]" custT="1"/>
      <dgm:spPr/>
      <dgm:t>
        <a:bodyPr/>
        <a:lstStyle/>
        <a:p>
          <a:r>
            <a:rPr lang="en-US" sz="1200" dirty="0" err="1"/>
            <a:t>Offenlegung</a:t>
          </a:r>
          <a:r>
            <a:rPr lang="en-US" sz="1200" dirty="0"/>
            <a:t> von </a:t>
          </a:r>
          <a:r>
            <a:rPr lang="en-US" sz="1200" dirty="0" err="1"/>
            <a:t>Programmcode</a:t>
          </a:r>
          <a:endParaRPr lang="en-US" sz="1200" dirty="0"/>
        </a:p>
      </dgm:t>
    </dgm:pt>
    <dgm:pt modelId="{210B5756-56D5-4938-95C5-C04E22B13A2D}" type="parTrans" cxnId="{BB8A9571-6A0B-47D5-9BD7-A68F6E66FB44}">
      <dgm:prSet/>
      <dgm:spPr/>
      <dgm:t>
        <a:bodyPr/>
        <a:lstStyle/>
        <a:p>
          <a:endParaRPr lang="en-US" sz="1800"/>
        </a:p>
      </dgm:t>
    </dgm:pt>
    <dgm:pt modelId="{C4E87FBA-2850-4C57-9892-EABD35487B09}" type="sibTrans" cxnId="{BB8A9571-6A0B-47D5-9BD7-A68F6E66FB44}">
      <dgm:prSet/>
      <dgm:spPr/>
      <dgm:t>
        <a:bodyPr/>
        <a:lstStyle/>
        <a:p>
          <a:endParaRPr lang="en-US" sz="1800"/>
        </a:p>
      </dgm:t>
    </dgm:pt>
    <dgm:pt modelId="{71755954-522A-4207-A60E-9F9D79D25FE7}">
      <dgm:prSet phldrT="[Text]" custT="1"/>
      <dgm:spPr/>
      <dgm:t>
        <a:bodyPr/>
        <a:lstStyle/>
        <a:p>
          <a:r>
            <a:rPr lang="en-US" sz="1200" dirty="0" err="1"/>
            <a:t>Teilen</a:t>
          </a:r>
          <a:r>
            <a:rPr lang="en-US" sz="1200" dirty="0"/>
            <a:t> von </a:t>
          </a:r>
          <a:r>
            <a:rPr lang="en-US" sz="1200" dirty="0" err="1"/>
            <a:t>Lehrmaterialien</a:t>
          </a:r>
          <a:endParaRPr lang="en-US" sz="1200" dirty="0"/>
        </a:p>
      </dgm:t>
    </dgm:pt>
    <dgm:pt modelId="{AA66DA06-1F29-441E-92AE-031E9F28C148}" type="parTrans" cxnId="{0A19E5BD-166C-40A5-9139-7A05A243C6FA}">
      <dgm:prSet/>
      <dgm:spPr/>
      <dgm:t>
        <a:bodyPr/>
        <a:lstStyle/>
        <a:p>
          <a:endParaRPr lang="en-US" sz="1800"/>
        </a:p>
      </dgm:t>
    </dgm:pt>
    <dgm:pt modelId="{DEA0D6FC-1773-4580-AE7F-929402123877}" type="sibTrans" cxnId="{0A19E5BD-166C-40A5-9139-7A05A243C6FA}">
      <dgm:prSet/>
      <dgm:spPr/>
      <dgm:t>
        <a:bodyPr/>
        <a:lstStyle/>
        <a:p>
          <a:endParaRPr lang="en-US" sz="1800"/>
        </a:p>
      </dgm:t>
    </dgm:pt>
    <dgm:pt modelId="{4AE0A1E5-68AE-4CD8-AA6E-A66227553B99}">
      <dgm:prSet phldrT="[Text]" custT="1"/>
      <dgm:spPr/>
      <dgm:t>
        <a:bodyPr/>
        <a:lstStyle/>
        <a:p>
          <a:r>
            <a:rPr lang="en-US" sz="1200" dirty="0" err="1"/>
            <a:t>Beteiligung</a:t>
          </a:r>
          <a:r>
            <a:rPr lang="en-US" sz="1200" dirty="0"/>
            <a:t> von </a:t>
          </a:r>
          <a:r>
            <a:rPr lang="en-US" sz="1200" dirty="0" err="1"/>
            <a:t>Nichtwissenschaftler</a:t>
          </a:r>
          <a:r>
            <a:rPr lang="en-US" sz="1200" dirty="0"/>
            <a:t>*</a:t>
          </a:r>
          <a:r>
            <a:rPr lang="en-US" sz="1200" dirty="0" err="1"/>
            <a:t>innen</a:t>
          </a:r>
          <a:r>
            <a:rPr lang="en-US" sz="1200" dirty="0"/>
            <a:t> </a:t>
          </a:r>
          <a:r>
            <a:rPr lang="en-US" sz="1200" dirty="0" err="1"/>
            <a:t>beim</a:t>
          </a:r>
          <a:r>
            <a:rPr lang="en-US" sz="1200" dirty="0"/>
            <a:t> </a:t>
          </a:r>
          <a:r>
            <a:rPr lang="en-US" sz="1200" dirty="0" err="1"/>
            <a:t>Forschungsprozess</a:t>
          </a:r>
          <a:r>
            <a:rPr lang="en-US" sz="1200" dirty="0"/>
            <a:t> (</a:t>
          </a:r>
          <a:r>
            <a:rPr lang="en-US" sz="1200" dirty="0" err="1"/>
            <a:t>z.B</a:t>
          </a:r>
          <a:r>
            <a:rPr lang="en-US" sz="1200" dirty="0"/>
            <a:t>. </a:t>
          </a:r>
          <a:r>
            <a:rPr lang="en-US" sz="1200" dirty="0" err="1"/>
            <a:t>Datenerhebung</a:t>
          </a:r>
          <a:r>
            <a:rPr lang="en-US" sz="1200" dirty="0"/>
            <a:t> </a:t>
          </a:r>
          <a:r>
            <a:rPr lang="en-US" sz="1200" dirty="0" err="1"/>
            <a:t>oder</a:t>
          </a:r>
          <a:r>
            <a:rPr lang="en-US" sz="1200" dirty="0"/>
            <a:t> </a:t>
          </a:r>
          <a:r>
            <a:rPr lang="en-US" sz="1200" dirty="0" err="1"/>
            <a:t>Datenverarbeitung</a:t>
          </a:r>
          <a:r>
            <a:rPr lang="en-US" sz="1200" dirty="0"/>
            <a:t>)</a:t>
          </a:r>
        </a:p>
      </dgm:t>
    </dgm:pt>
    <dgm:pt modelId="{FA82B4E2-7D70-4B2B-A1C9-9DA17C789963}" type="parTrans" cxnId="{74023D4E-F7AE-446B-97FF-592BC7D0344B}">
      <dgm:prSet/>
      <dgm:spPr/>
      <dgm:t>
        <a:bodyPr/>
        <a:lstStyle/>
        <a:p>
          <a:endParaRPr lang="en-US" sz="1800"/>
        </a:p>
      </dgm:t>
    </dgm:pt>
    <dgm:pt modelId="{5B2396E7-C69D-4440-836E-D4B26D1CDF5E}" type="sibTrans" cxnId="{74023D4E-F7AE-446B-97FF-592BC7D0344B}">
      <dgm:prSet/>
      <dgm:spPr/>
      <dgm:t>
        <a:bodyPr/>
        <a:lstStyle/>
        <a:p>
          <a:endParaRPr lang="en-US" sz="1800"/>
        </a:p>
      </dgm:t>
    </dgm:pt>
    <dgm:pt modelId="{0F1227CD-53E5-4ED5-B548-E55AEC2989F4}">
      <dgm:prSet phldrT="[Text]" custT="1"/>
      <dgm:spPr/>
      <dgm:t>
        <a:bodyPr/>
        <a:lstStyle/>
        <a:p>
          <a:r>
            <a:rPr lang="en-US" sz="1200" dirty="0" err="1"/>
            <a:t>Zusammenschluss</a:t>
          </a:r>
          <a:r>
            <a:rPr lang="en-US" sz="1200" dirty="0"/>
            <a:t> </a:t>
          </a:r>
          <a:r>
            <a:rPr lang="en-US" sz="1200" dirty="0" err="1"/>
            <a:t>großer</a:t>
          </a:r>
          <a:r>
            <a:rPr lang="en-US" sz="1200" dirty="0"/>
            <a:t> </a:t>
          </a:r>
          <a:r>
            <a:rPr lang="en-US" sz="1200" dirty="0" err="1"/>
            <a:t>wissenschaftlicher</a:t>
          </a:r>
          <a:r>
            <a:rPr lang="en-US" sz="1200" dirty="0"/>
            <a:t> Communities</a:t>
          </a:r>
        </a:p>
      </dgm:t>
    </dgm:pt>
    <dgm:pt modelId="{05D2FB76-1DD5-4847-A3BA-EAC471732EE0}" type="parTrans" cxnId="{666A9052-82D9-42D3-B4AD-963451FA7572}">
      <dgm:prSet/>
      <dgm:spPr/>
      <dgm:t>
        <a:bodyPr/>
        <a:lstStyle/>
        <a:p>
          <a:endParaRPr lang="en-US" sz="1800"/>
        </a:p>
      </dgm:t>
    </dgm:pt>
    <dgm:pt modelId="{38AF780E-A7E1-4E55-B90D-042F61A591E5}" type="sibTrans" cxnId="{666A9052-82D9-42D3-B4AD-963451FA7572}">
      <dgm:prSet/>
      <dgm:spPr/>
      <dgm:t>
        <a:bodyPr/>
        <a:lstStyle/>
        <a:p>
          <a:endParaRPr lang="en-US" sz="1800"/>
        </a:p>
      </dgm:t>
    </dgm:pt>
    <dgm:pt modelId="{73BF7BDB-9607-43C6-AA5D-24B174901C0A}">
      <dgm:prSet phldrT="[Text]" custT="1"/>
      <dgm:spPr/>
      <dgm:t>
        <a:bodyPr/>
        <a:lstStyle/>
        <a:p>
          <a:r>
            <a:rPr lang="en-US" sz="1200" dirty="0" err="1"/>
            <a:t>Nachverfolgbarer</a:t>
          </a:r>
          <a:r>
            <a:rPr lang="en-US" sz="1200" dirty="0"/>
            <a:t> </a:t>
          </a:r>
          <a:r>
            <a:rPr lang="en-US" sz="1200" dirty="0" err="1"/>
            <a:t>wissenschaftlicher</a:t>
          </a:r>
          <a:r>
            <a:rPr lang="en-US" sz="1200" dirty="0"/>
            <a:t> </a:t>
          </a:r>
          <a:r>
            <a:rPr lang="en-US" sz="1200" dirty="0" err="1"/>
            <a:t>Diskurs</a:t>
          </a:r>
          <a:r>
            <a:rPr lang="en-US" sz="1200" dirty="0"/>
            <a:t> und </a:t>
          </a:r>
          <a:r>
            <a:rPr lang="en-US" sz="1200" dirty="0" err="1"/>
            <a:t>Qualitätssicherung</a:t>
          </a:r>
          <a:r>
            <a:rPr lang="en-US" sz="1200" dirty="0"/>
            <a:t> in der </a:t>
          </a:r>
          <a:r>
            <a:rPr lang="en-US" sz="1200" dirty="0" err="1"/>
            <a:t>öffentlichen</a:t>
          </a:r>
          <a:r>
            <a:rPr lang="en-US" sz="1200" dirty="0"/>
            <a:t> </a:t>
          </a:r>
          <a:r>
            <a:rPr lang="en-US" sz="1200" dirty="0" err="1"/>
            <a:t>Sphäre</a:t>
          </a:r>
          <a:endParaRPr lang="en-US" sz="1200" dirty="0"/>
        </a:p>
      </dgm:t>
    </dgm:pt>
    <dgm:pt modelId="{F99BF9AC-CBAB-4FAE-9F9E-EE75DB23FFCD}" type="parTrans" cxnId="{8DC484C3-34CB-4455-BF5E-E55E6C8845DB}">
      <dgm:prSet/>
      <dgm:spPr/>
      <dgm:t>
        <a:bodyPr/>
        <a:lstStyle/>
        <a:p>
          <a:endParaRPr lang="en-US" sz="1800"/>
        </a:p>
      </dgm:t>
    </dgm:pt>
    <dgm:pt modelId="{87339D85-F659-400D-BFEB-4CEA1CBD71DF}" type="sibTrans" cxnId="{8DC484C3-34CB-4455-BF5E-E55E6C8845DB}">
      <dgm:prSet/>
      <dgm:spPr/>
      <dgm:t>
        <a:bodyPr/>
        <a:lstStyle/>
        <a:p>
          <a:endParaRPr lang="en-US" sz="1800"/>
        </a:p>
      </dgm:t>
    </dgm:pt>
    <dgm:pt modelId="{85512E46-F3DB-4C19-863D-4893CE31220F}" type="pres">
      <dgm:prSet presAssocID="{2453CC0A-1441-4F72-AE68-082965212212}" presName="Name0" presStyleCnt="0">
        <dgm:presLayoutVars>
          <dgm:dir/>
          <dgm:resizeHandles val="exact"/>
        </dgm:presLayoutVars>
      </dgm:prSet>
      <dgm:spPr/>
    </dgm:pt>
    <dgm:pt modelId="{F540D781-6830-4B74-A275-687FB6AACC6F}" type="pres">
      <dgm:prSet presAssocID="{9B65AE8F-A421-494C-8C5A-F27811B11B76}" presName="composite" presStyleCnt="0"/>
      <dgm:spPr/>
    </dgm:pt>
    <dgm:pt modelId="{DF72D210-16A7-4F95-84C6-DDE31A9A78EB}" type="pres">
      <dgm:prSet presAssocID="{9B65AE8F-A421-494C-8C5A-F27811B11B76}" presName="rect1" presStyleLbl="trAlignAcc1" presStyleIdx="0" presStyleCnt="8">
        <dgm:presLayoutVars>
          <dgm:bulletEnabled val="1"/>
        </dgm:presLayoutVars>
      </dgm:prSet>
      <dgm:spPr/>
    </dgm:pt>
    <dgm:pt modelId="{2DF3B7CD-0191-4103-BD12-FCF919CE4DA5}" type="pres">
      <dgm:prSet presAssocID="{9B65AE8F-A421-494C-8C5A-F27811B11B76}" presName="rect2" presStyleLbl="fgImgPlace1" presStyleIdx="0" presStyleCnt="8"/>
      <dgm:spPr/>
    </dgm:pt>
    <dgm:pt modelId="{A36A2832-FAAC-4D8D-81F3-048456E425E3}" type="pres">
      <dgm:prSet presAssocID="{E6C59E02-A9A9-4A6A-B9C2-C963F9622F1E}" presName="sibTrans" presStyleCnt="0"/>
      <dgm:spPr/>
    </dgm:pt>
    <dgm:pt modelId="{358C2400-9674-479F-8532-7E91F84CBFCC}" type="pres">
      <dgm:prSet presAssocID="{3083B140-C1D4-4AE4-9094-C882B004A293}" presName="composite" presStyleCnt="0"/>
      <dgm:spPr/>
    </dgm:pt>
    <dgm:pt modelId="{B0F8CCE0-559B-4DF2-B4AE-17602425B3C9}" type="pres">
      <dgm:prSet presAssocID="{3083B140-C1D4-4AE4-9094-C882B004A293}" presName="rect1" presStyleLbl="trAlignAcc1" presStyleIdx="1" presStyleCnt="8">
        <dgm:presLayoutVars>
          <dgm:bulletEnabled val="1"/>
        </dgm:presLayoutVars>
      </dgm:prSet>
      <dgm:spPr/>
    </dgm:pt>
    <dgm:pt modelId="{24CEF428-F3F7-422B-B6CE-F559546322D2}" type="pres">
      <dgm:prSet presAssocID="{3083B140-C1D4-4AE4-9094-C882B004A293}" presName="rect2" presStyleLbl="fgImgPlace1" presStyleIdx="1" presStyleCnt="8"/>
      <dgm:spPr/>
    </dgm:pt>
    <dgm:pt modelId="{AFBCCF54-C279-42F1-85FE-306581C4582F}" type="pres">
      <dgm:prSet presAssocID="{8890738D-A9FF-4B91-B070-3F7CEB7ABA3D}" presName="sibTrans" presStyleCnt="0"/>
      <dgm:spPr/>
    </dgm:pt>
    <dgm:pt modelId="{80D5E9BC-B202-444E-89B2-6A78D984FCD2}" type="pres">
      <dgm:prSet presAssocID="{15037E42-BE39-4FDB-9001-D76D79110981}" presName="composite" presStyleCnt="0"/>
      <dgm:spPr/>
    </dgm:pt>
    <dgm:pt modelId="{0C12BD03-181C-4263-969F-AAE2546C4D02}" type="pres">
      <dgm:prSet presAssocID="{15037E42-BE39-4FDB-9001-D76D79110981}" presName="rect1" presStyleLbl="trAlignAcc1" presStyleIdx="2" presStyleCnt="8">
        <dgm:presLayoutVars>
          <dgm:bulletEnabled val="1"/>
        </dgm:presLayoutVars>
      </dgm:prSet>
      <dgm:spPr/>
    </dgm:pt>
    <dgm:pt modelId="{ED5424D3-85AF-49A0-9FF5-A53D1FAE11F7}" type="pres">
      <dgm:prSet presAssocID="{15037E42-BE39-4FDB-9001-D76D79110981}" presName="rect2" presStyleLbl="fgImgPlace1" presStyleIdx="2" presStyleCnt="8"/>
      <dgm:spPr/>
    </dgm:pt>
    <dgm:pt modelId="{6053924C-67B8-4638-A17B-EAB1864EF47D}" type="pres">
      <dgm:prSet presAssocID="{BB8CA0A4-F0F0-46F5-9557-7FA08DC0DF78}" presName="sibTrans" presStyleCnt="0"/>
      <dgm:spPr/>
    </dgm:pt>
    <dgm:pt modelId="{AD517EDF-D83F-4F9E-B7F0-3D908DFC1258}" type="pres">
      <dgm:prSet presAssocID="{318C8979-D10A-49BF-82A0-2F450FADCD61}" presName="composite" presStyleCnt="0"/>
      <dgm:spPr/>
    </dgm:pt>
    <dgm:pt modelId="{20174927-3640-4DAA-A990-E83CED575228}" type="pres">
      <dgm:prSet presAssocID="{318C8979-D10A-49BF-82A0-2F450FADCD61}" presName="rect1" presStyleLbl="trAlignAcc1" presStyleIdx="3" presStyleCnt="8">
        <dgm:presLayoutVars>
          <dgm:bulletEnabled val="1"/>
        </dgm:presLayoutVars>
      </dgm:prSet>
      <dgm:spPr/>
    </dgm:pt>
    <dgm:pt modelId="{788CB696-3EC6-4068-9ACB-4878CD2BB3B4}" type="pres">
      <dgm:prSet presAssocID="{318C8979-D10A-49BF-82A0-2F450FADCD61}" presName="rect2" presStyleLbl="fgImgPlace1" presStyleIdx="3" presStyleCnt="8"/>
      <dgm:spPr/>
    </dgm:pt>
    <dgm:pt modelId="{6F94C6E7-EC98-4201-A97C-242A4BE6D05C}" type="pres">
      <dgm:prSet presAssocID="{61C075C4-20B0-4FA7-8160-3FAF8E2BB062}" presName="sibTrans" presStyleCnt="0"/>
      <dgm:spPr/>
    </dgm:pt>
    <dgm:pt modelId="{DF2787E9-DECF-474C-89F4-8246C8C656CE}" type="pres">
      <dgm:prSet presAssocID="{3EE17455-0168-47C0-A657-B6971304EAC0}" presName="composite" presStyleCnt="0"/>
      <dgm:spPr/>
    </dgm:pt>
    <dgm:pt modelId="{59A86A9C-E9D4-4578-9053-4AB2EBD96DC8}" type="pres">
      <dgm:prSet presAssocID="{3EE17455-0168-47C0-A657-B6971304EAC0}" presName="rect1" presStyleLbl="trAlignAcc1" presStyleIdx="4" presStyleCnt="8">
        <dgm:presLayoutVars>
          <dgm:bulletEnabled val="1"/>
        </dgm:presLayoutVars>
      </dgm:prSet>
      <dgm:spPr/>
    </dgm:pt>
    <dgm:pt modelId="{66F27817-EC29-4332-97DE-635B75EDB46D}" type="pres">
      <dgm:prSet presAssocID="{3EE17455-0168-47C0-A657-B6971304EAC0}" presName="rect2" presStyleLbl="fgImgPlace1" presStyleIdx="4" presStyleCnt="8"/>
      <dgm:spPr/>
    </dgm:pt>
    <dgm:pt modelId="{48F69559-8285-4E10-8525-46E2D443C043}" type="pres">
      <dgm:prSet presAssocID="{1CEFAE5A-D7CC-402D-827B-D91F1810AC07}" presName="sibTrans" presStyleCnt="0"/>
      <dgm:spPr/>
    </dgm:pt>
    <dgm:pt modelId="{6FF0BBC6-2042-4A6B-99A2-B03C57537FD7}" type="pres">
      <dgm:prSet presAssocID="{FFD776F4-25ED-4CBB-8824-3FFB5F684DD7}" presName="composite" presStyleCnt="0"/>
      <dgm:spPr/>
    </dgm:pt>
    <dgm:pt modelId="{15BF9CE3-737B-4CC2-B893-F21F6FFA5AAC}" type="pres">
      <dgm:prSet presAssocID="{FFD776F4-25ED-4CBB-8824-3FFB5F684DD7}" presName="rect1" presStyleLbl="trAlignAcc1" presStyleIdx="5" presStyleCnt="8">
        <dgm:presLayoutVars>
          <dgm:bulletEnabled val="1"/>
        </dgm:presLayoutVars>
      </dgm:prSet>
      <dgm:spPr/>
    </dgm:pt>
    <dgm:pt modelId="{4ABA37DE-C3F9-4DCB-A47F-DED921C560A9}" type="pres">
      <dgm:prSet presAssocID="{FFD776F4-25ED-4CBB-8824-3FFB5F684DD7}" presName="rect2" presStyleLbl="fgImgPlace1" presStyleIdx="5" presStyleCnt="8"/>
      <dgm:spPr/>
    </dgm:pt>
    <dgm:pt modelId="{605DCDC6-C39D-49ED-9DC6-D76906CF347D}" type="pres">
      <dgm:prSet presAssocID="{F3621623-A3E7-499E-ADD0-78BF0FD4FC39}" presName="sibTrans" presStyleCnt="0"/>
      <dgm:spPr/>
    </dgm:pt>
    <dgm:pt modelId="{9380CA88-BF97-453C-BC67-CC08ADD4E7E5}" type="pres">
      <dgm:prSet presAssocID="{78899F89-62BD-4F71-B5D9-BCBD2E14E17C}" presName="composite" presStyleCnt="0"/>
      <dgm:spPr/>
    </dgm:pt>
    <dgm:pt modelId="{0A02814B-D27F-4791-95C3-AA1082F0DB29}" type="pres">
      <dgm:prSet presAssocID="{78899F89-62BD-4F71-B5D9-BCBD2E14E17C}" presName="rect1" presStyleLbl="trAlignAcc1" presStyleIdx="6" presStyleCnt="8">
        <dgm:presLayoutVars>
          <dgm:bulletEnabled val="1"/>
        </dgm:presLayoutVars>
      </dgm:prSet>
      <dgm:spPr/>
    </dgm:pt>
    <dgm:pt modelId="{24FBF5A0-2A70-4385-AC7F-B63324703A0A}" type="pres">
      <dgm:prSet presAssocID="{78899F89-62BD-4F71-B5D9-BCBD2E14E17C}" presName="rect2" presStyleLbl="fgImgPlace1" presStyleIdx="6" presStyleCnt="8"/>
      <dgm:spPr/>
    </dgm:pt>
    <dgm:pt modelId="{211816E7-903C-4E8B-BF80-1DDD914D7B7B}" type="pres">
      <dgm:prSet presAssocID="{6EF0D5B9-F060-4BF0-929C-610C93B975EA}" presName="sibTrans" presStyleCnt="0"/>
      <dgm:spPr/>
    </dgm:pt>
    <dgm:pt modelId="{7061925C-DDED-43CE-B798-E2D50C387DBC}" type="pres">
      <dgm:prSet presAssocID="{88C7C22E-3654-4358-9990-5A59E0E58EC3}" presName="composite" presStyleCnt="0"/>
      <dgm:spPr/>
    </dgm:pt>
    <dgm:pt modelId="{88A44DD6-3C3F-4EA4-BB3A-6AB8BA3C0A2C}" type="pres">
      <dgm:prSet presAssocID="{88C7C22E-3654-4358-9990-5A59E0E58EC3}" presName="rect1" presStyleLbl="trAlignAcc1" presStyleIdx="7" presStyleCnt="8">
        <dgm:presLayoutVars>
          <dgm:bulletEnabled val="1"/>
        </dgm:presLayoutVars>
      </dgm:prSet>
      <dgm:spPr/>
    </dgm:pt>
    <dgm:pt modelId="{5A014310-7DF4-478F-92E0-A03F0DEB7E39}" type="pres">
      <dgm:prSet presAssocID="{88C7C22E-3654-4358-9990-5A59E0E58EC3}" presName="rect2" presStyleLbl="fgImgPlace1" presStyleIdx="7" presStyleCnt="8"/>
      <dgm:spPr/>
    </dgm:pt>
  </dgm:ptLst>
  <dgm:cxnLst>
    <dgm:cxn modelId="{4C0EFB02-0809-4B74-B9F4-3A6FAE19874B}" srcId="{2453CC0A-1441-4F72-AE68-082965212212}" destId="{318C8979-D10A-49BF-82A0-2F450FADCD61}" srcOrd="3" destOrd="0" parTransId="{21EE0904-3B4A-4E8A-8C29-2AC148923792}" sibTransId="{61C075C4-20B0-4FA7-8160-3FAF8E2BB062}"/>
    <dgm:cxn modelId="{4221520F-4BAB-4454-9B90-AC67A43480ED}" type="presOf" srcId="{71755954-522A-4207-A60E-9F9D79D25FE7}" destId="{59A86A9C-E9D4-4578-9053-4AB2EBD96DC8}" srcOrd="0" destOrd="1" presId="urn:microsoft.com/office/officeart/2008/layout/PictureStrips"/>
    <dgm:cxn modelId="{E4328E18-3F6D-4F5A-A494-BB6DDBE82B5F}" type="presOf" srcId="{FFD776F4-25ED-4CBB-8824-3FFB5F684DD7}" destId="{15BF9CE3-737B-4CC2-B893-F21F6FFA5AAC}" srcOrd="0" destOrd="0" presId="urn:microsoft.com/office/officeart/2008/layout/PictureStrips"/>
    <dgm:cxn modelId="{BF91DC25-7B48-417A-B634-8E912EA09951}" type="presOf" srcId="{563FAC6C-54AD-4DE6-94A8-CBF5A5A4E487}" destId="{B0F8CCE0-559B-4DF2-B4AE-17602425B3C9}" srcOrd="0" destOrd="1" presId="urn:microsoft.com/office/officeart/2008/layout/PictureStrips"/>
    <dgm:cxn modelId="{FB9A663E-4200-4676-A5E4-8D22F3185CC9}" type="presOf" srcId="{600F4CB9-D82A-4D30-9176-1E2167717CCB}" destId="{0C12BD03-181C-4263-969F-AAE2546C4D02}" srcOrd="0" destOrd="1" presId="urn:microsoft.com/office/officeart/2008/layout/PictureStrips"/>
    <dgm:cxn modelId="{E0388044-BD92-454D-A045-578E646FD4CA}" type="presOf" srcId="{F2425FC5-5EEC-4356-A16F-C163F73B5E30}" destId="{20174927-3640-4DAA-A990-E83CED575228}" srcOrd="0" destOrd="1" presId="urn:microsoft.com/office/officeart/2008/layout/PictureStrips"/>
    <dgm:cxn modelId="{A5ED034C-1280-4F63-BB13-69A53D59488F}" type="presOf" srcId="{681167FC-F769-483D-9391-949768AE4092}" destId="{DF72D210-16A7-4F95-84C6-DDE31A9A78EB}" srcOrd="0" destOrd="1" presId="urn:microsoft.com/office/officeart/2008/layout/PictureStrips"/>
    <dgm:cxn modelId="{D4235A4C-A005-4D17-B2F4-FD33CD0D3C1B}" srcId="{2453CC0A-1441-4F72-AE68-082965212212}" destId="{88C7C22E-3654-4358-9990-5A59E0E58EC3}" srcOrd="7" destOrd="0" parTransId="{3FDC9522-2343-4AD3-9190-E2BE61E85403}" sibTransId="{D2DE9758-ED9F-4CD9-9CB1-64CA0E61FB05}"/>
    <dgm:cxn modelId="{74023D4E-F7AE-446B-97FF-592BC7D0344B}" srcId="{FFD776F4-25ED-4CBB-8824-3FFB5F684DD7}" destId="{4AE0A1E5-68AE-4CD8-AA6E-A66227553B99}" srcOrd="0" destOrd="0" parTransId="{FA82B4E2-7D70-4B2B-A1C9-9DA17C789963}" sibTransId="{5B2396E7-C69D-4440-836E-D4B26D1CDF5E}"/>
    <dgm:cxn modelId="{7CD0834E-EC13-4073-8D6B-41D79C977751}" srcId="{2453CC0A-1441-4F72-AE68-082965212212}" destId="{3EE17455-0168-47C0-A657-B6971304EAC0}" srcOrd="4" destOrd="0" parTransId="{8D19378A-D276-4B44-ACB6-8A1D71EE4234}" sibTransId="{1CEFAE5A-D7CC-402D-827B-D91F1810AC07}"/>
    <dgm:cxn modelId="{CEA9CB4F-B059-4B6F-94C1-61A3075F9701}" srcId="{2453CC0A-1441-4F72-AE68-082965212212}" destId="{78899F89-62BD-4F71-B5D9-BCBD2E14E17C}" srcOrd="6" destOrd="0" parTransId="{C3885715-360C-4E3D-A85F-0BADC68CCB70}" sibTransId="{6EF0D5B9-F060-4BF0-929C-610C93B975EA}"/>
    <dgm:cxn modelId="{BB8A9571-6A0B-47D5-9BD7-A68F6E66FB44}" srcId="{318C8979-D10A-49BF-82A0-2F450FADCD61}" destId="{F2425FC5-5EEC-4356-A16F-C163F73B5E30}" srcOrd="0" destOrd="0" parTransId="{210B5756-56D5-4938-95C5-C04E22B13A2D}" sibTransId="{C4E87FBA-2850-4C57-9892-EABD35487B09}"/>
    <dgm:cxn modelId="{666A9052-82D9-42D3-B4AD-963451FA7572}" srcId="{78899F89-62BD-4F71-B5D9-BCBD2E14E17C}" destId="{0F1227CD-53E5-4ED5-B548-E55AEC2989F4}" srcOrd="0" destOrd="0" parTransId="{05D2FB76-1DD5-4847-A3BA-EAC471732EE0}" sibTransId="{38AF780E-A7E1-4E55-B90D-042F61A591E5}"/>
    <dgm:cxn modelId="{18709B52-6FB2-45DE-864A-9AB6B0347081}" type="presOf" srcId="{4AE0A1E5-68AE-4CD8-AA6E-A66227553B99}" destId="{15BF9CE3-737B-4CC2-B893-F21F6FFA5AAC}" srcOrd="0" destOrd="1" presId="urn:microsoft.com/office/officeart/2008/layout/PictureStrips"/>
    <dgm:cxn modelId="{5E8ED174-2E43-4AAE-8800-9E348DB92F03}" srcId="{2453CC0A-1441-4F72-AE68-082965212212}" destId="{FFD776F4-25ED-4CBB-8824-3FFB5F684DD7}" srcOrd="5" destOrd="0" parTransId="{19CE044C-F818-4911-A5F8-B90D130E33C6}" sibTransId="{F3621623-A3E7-499E-ADD0-78BF0FD4FC39}"/>
    <dgm:cxn modelId="{1FF8C485-3560-4C8D-8DE0-83A66EFD28ED}" type="presOf" srcId="{2453CC0A-1441-4F72-AE68-082965212212}" destId="{85512E46-F3DB-4C19-863D-4893CE31220F}" srcOrd="0" destOrd="0" presId="urn:microsoft.com/office/officeart/2008/layout/PictureStrips"/>
    <dgm:cxn modelId="{71FD9B8F-AD1B-47F0-A455-6D26FEC2DB8B}" srcId="{9B65AE8F-A421-494C-8C5A-F27811B11B76}" destId="{681167FC-F769-483D-9391-949768AE4092}" srcOrd="0" destOrd="0" parTransId="{496B4C56-DF8D-4A46-B560-C6C03256979D}" sibTransId="{9F6F2010-E62D-4380-81F7-EDCB183121F3}"/>
    <dgm:cxn modelId="{FAA2C38F-CC9E-4F0D-AEBC-F46AFA8C50ED}" type="presOf" srcId="{9B65AE8F-A421-494C-8C5A-F27811B11B76}" destId="{DF72D210-16A7-4F95-84C6-DDE31A9A78EB}" srcOrd="0" destOrd="0" presId="urn:microsoft.com/office/officeart/2008/layout/PictureStrips"/>
    <dgm:cxn modelId="{20241993-755D-46A7-9EC6-F01DA6551131}" srcId="{2453CC0A-1441-4F72-AE68-082965212212}" destId="{3083B140-C1D4-4AE4-9094-C882B004A293}" srcOrd="1" destOrd="0" parTransId="{3DFC7CAD-A28D-4E4D-B32E-8FDCB703E727}" sibTransId="{8890738D-A9FF-4B91-B070-3F7CEB7ABA3D}"/>
    <dgm:cxn modelId="{8A76A699-9D6B-4CC8-8E05-3950E96FCA7B}" srcId="{15037E42-BE39-4FDB-9001-D76D79110981}" destId="{600F4CB9-D82A-4D30-9176-1E2167717CCB}" srcOrd="0" destOrd="0" parTransId="{C22D994C-F451-453F-A585-7D9904B6D308}" sibTransId="{595EB462-2B36-4148-9804-A06FBFB5740D}"/>
    <dgm:cxn modelId="{C817BB9B-A113-4DB0-A53B-7F976D2F433E}" type="presOf" srcId="{318C8979-D10A-49BF-82A0-2F450FADCD61}" destId="{20174927-3640-4DAA-A990-E83CED575228}" srcOrd="0" destOrd="0" presId="urn:microsoft.com/office/officeart/2008/layout/PictureStrips"/>
    <dgm:cxn modelId="{4AF3F8A6-5194-4470-8DCD-3E0E38E3B962}" type="presOf" srcId="{0F1227CD-53E5-4ED5-B548-E55AEC2989F4}" destId="{0A02814B-D27F-4791-95C3-AA1082F0DB29}" srcOrd="0" destOrd="1" presId="urn:microsoft.com/office/officeart/2008/layout/PictureStrips"/>
    <dgm:cxn modelId="{DEDBAAB0-2292-416A-A21F-870A1ABE958E}" type="presOf" srcId="{73BF7BDB-9607-43C6-AA5D-24B174901C0A}" destId="{88A44DD6-3C3F-4EA4-BB3A-6AB8BA3C0A2C}" srcOrd="0" destOrd="1" presId="urn:microsoft.com/office/officeart/2008/layout/PictureStrips"/>
    <dgm:cxn modelId="{5A36C4B6-A6CB-44FE-B01A-10C801DE188F}" type="presOf" srcId="{3083B140-C1D4-4AE4-9094-C882B004A293}" destId="{B0F8CCE0-559B-4DF2-B4AE-17602425B3C9}" srcOrd="0" destOrd="0" presId="urn:microsoft.com/office/officeart/2008/layout/PictureStrips"/>
    <dgm:cxn modelId="{D15331B7-8C18-40EF-B33B-C13C1ABFF723}" type="presOf" srcId="{78899F89-62BD-4F71-B5D9-BCBD2E14E17C}" destId="{0A02814B-D27F-4791-95C3-AA1082F0DB29}" srcOrd="0" destOrd="0" presId="urn:microsoft.com/office/officeart/2008/layout/PictureStrips"/>
    <dgm:cxn modelId="{0A19E5BD-166C-40A5-9139-7A05A243C6FA}" srcId="{3EE17455-0168-47C0-A657-B6971304EAC0}" destId="{71755954-522A-4207-A60E-9F9D79D25FE7}" srcOrd="0" destOrd="0" parTransId="{AA66DA06-1F29-441E-92AE-031E9F28C148}" sibTransId="{DEA0D6FC-1773-4580-AE7F-929402123877}"/>
    <dgm:cxn modelId="{6AE23CC3-4FC3-4F75-8EFA-9A405F6B2141}" type="presOf" srcId="{88C7C22E-3654-4358-9990-5A59E0E58EC3}" destId="{88A44DD6-3C3F-4EA4-BB3A-6AB8BA3C0A2C}" srcOrd="0" destOrd="0" presId="urn:microsoft.com/office/officeart/2008/layout/PictureStrips"/>
    <dgm:cxn modelId="{8DC484C3-34CB-4455-BF5E-E55E6C8845DB}" srcId="{88C7C22E-3654-4358-9990-5A59E0E58EC3}" destId="{73BF7BDB-9607-43C6-AA5D-24B174901C0A}" srcOrd="0" destOrd="0" parTransId="{F99BF9AC-CBAB-4FAE-9F9E-EE75DB23FFCD}" sibTransId="{87339D85-F659-400D-BFEB-4CEA1CBD71DF}"/>
    <dgm:cxn modelId="{C43BA5C8-334E-4B94-A487-64702B3F2E87}" srcId="{2453CC0A-1441-4F72-AE68-082965212212}" destId="{9B65AE8F-A421-494C-8C5A-F27811B11B76}" srcOrd="0" destOrd="0" parTransId="{F4E03D4B-F241-4E0B-8343-59368CBB85DF}" sibTransId="{E6C59E02-A9A9-4A6A-B9C2-C963F9622F1E}"/>
    <dgm:cxn modelId="{2E66C2D6-D2BC-461C-AE67-62ADCEDF1CAE}" srcId="{2453CC0A-1441-4F72-AE68-082965212212}" destId="{15037E42-BE39-4FDB-9001-D76D79110981}" srcOrd="2" destOrd="0" parTransId="{56B1181A-358D-4248-8DBC-230B1A6146EE}" sibTransId="{BB8CA0A4-F0F0-46F5-9557-7FA08DC0DF78}"/>
    <dgm:cxn modelId="{7FF677DD-744A-4DDE-90C2-9741C1600550}" srcId="{3083B140-C1D4-4AE4-9094-C882B004A293}" destId="{563FAC6C-54AD-4DE6-94A8-CBF5A5A4E487}" srcOrd="0" destOrd="0" parTransId="{CDA5AAA4-B310-40D7-932C-F082BC0EB92A}" sibTransId="{E51E538D-FCB8-456F-9C19-CD5EB0762D54}"/>
    <dgm:cxn modelId="{0864FCDE-1BFB-4A32-8AC2-0FBCB4FC0459}" type="presOf" srcId="{15037E42-BE39-4FDB-9001-D76D79110981}" destId="{0C12BD03-181C-4263-969F-AAE2546C4D02}" srcOrd="0" destOrd="0" presId="urn:microsoft.com/office/officeart/2008/layout/PictureStrips"/>
    <dgm:cxn modelId="{400011ED-B137-402A-9D4C-7EFA84278229}" type="presOf" srcId="{3EE17455-0168-47C0-A657-B6971304EAC0}" destId="{59A86A9C-E9D4-4578-9053-4AB2EBD96DC8}" srcOrd="0" destOrd="0" presId="urn:microsoft.com/office/officeart/2008/layout/PictureStrips"/>
    <dgm:cxn modelId="{A4F1C3A7-AA30-46C6-A917-57620895E3BB}" type="presParOf" srcId="{85512E46-F3DB-4C19-863D-4893CE31220F}" destId="{F540D781-6830-4B74-A275-687FB6AACC6F}" srcOrd="0" destOrd="0" presId="urn:microsoft.com/office/officeart/2008/layout/PictureStrips"/>
    <dgm:cxn modelId="{1068667B-7D5B-4418-A105-432DC4641F0D}" type="presParOf" srcId="{F540D781-6830-4B74-A275-687FB6AACC6F}" destId="{DF72D210-16A7-4F95-84C6-DDE31A9A78EB}" srcOrd="0" destOrd="0" presId="urn:microsoft.com/office/officeart/2008/layout/PictureStrips"/>
    <dgm:cxn modelId="{BA2C0629-59F2-4C2F-AA52-7ADDF751F8CE}" type="presParOf" srcId="{F540D781-6830-4B74-A275-687FB6AACC6F}" destId="{2DF3B7CD-0191-4103-BD12-FCF919CE4DA5}" srcOrd="1" destOrd="0" presId="urn:microsoft.com/office/officeart/2008/layout/PictureStrips"/>
    <dgm:cxn modelId="{E03B3354-921B-4F18-A8AB-15839B021A9F}" type="presParOf" srcId="{85512E46-F3DB-4C19-863D-4893CE31220F}" destId="{A36A2832-FAAC-4D8D-81F3-048456E425E3}" srcOrd="1" destOrd="0" presId="urn:microsoft.com/office/officeart/2008/layout/PictureStrips"/>
    <dgm:cxn modelId="{8BEB28A0-7153-4025-B1BE-CBF3D84908A3}" type="presParOf" srcId="{85512E46-F3DB-4C19-863D-4893CE31220F}" destId="{358C2400-9674-479F-8532-7E91F84CBFCC}" srcOrd="2" destOrd="0" presId="urn:microsoft.com/office/officeart/2008/layout/PictureStrips"/>
    <dgm:cxn modelId="{8784BD24-6C90-418E-8566-F315541DD21E}" type="presParOf" srcId="{358C2400-9674-479F-8532-7E91F84CBFCC}" destId="{B0F8CCE0-559B-4DF2-B4AE-17602425B3C9}" srcOrd="0" destOrd="0" presId="urn:microsoft.com/office/officeart/2008/layout/PictureStrips"/>
    <dgm:cxn modelId="{095AB664-7FB0-4F8D-A1D6-7AF3B1F94D6B}" type="presParOf" srcId="{358C2400-9674-479F-8532-7E91F84CBFCC}" destId="{24CEF428-F3F7-422B-B6CE-F559546322D2}" srcOrd="1" destOrd="0" presId="urn:microsoft.com/office/officeart/2008/layout/PictureStrips"/>
    <dgm:cxn modelId="{1D21A9ED-9492-48AB-B1AA-C626FEF4FD90}" type="presParOf" srcId="{85512E46-F3DB-4C19-863D-4893CE31220F}" destId="{AFBCCF54-C279-42F1-85FE-306581C4582F}" srcOrd="3" destOrd="0" presId="urn:microsoft.com/office/officeart/2008/layout/PictureStrips"/>
    <dgm:cxn modelId="{43E49DB5-5CCA-45E6-9751-71FAC60F355A}" type="presParOf" srcId="{85512E46-F3DB-4C19-863D-4893CE31220F}" destId="{80D5E9BC-B202-444E-89B2-6A78D984FCD2}" srcOrd="4" destOrd="0" presId="urn:microsoft.com/office/officeart/2008/layout/PictureStrips"/>
    <dgm:cxn modelId="{3291BB12-9791-4B45-B991-C827158CBE56}" type="presParOf" srcId="{80D5E9BC-B202-444E-89B2-6A78D984FCD2}" destId="{0C12BD03-181C-4263-969F-AAE2546C4D02}" srcOrd="0" destOrd="0" presId="urn:microsoft.com/office/officeart/2008/layout/PictureStrips"/>
    <dgm:cxn modelId="{20B1BD3C-F992-4593-9ED7-6DCC92B23175}" type="presParOf" srcId="{80D5E9BC-B202-444E-89B2-6A78D984FCD2}" destId="{ED5424D3-85AF-49A0-9FF5-A53D1FAE11F7}" srcOrd="1" destOrd="0" presId="urn:microsoft.com/office/officeart/2008/layout/PictureStrips"/>
    <dgm:cxn modelId="{A419A967-F120-4482-A873-A09CE0F714A5}" type="presParOf" srcId="{85512E46-F3DB-4C19-863D-4893CE31220F}" destId="{6053924C-67B8-4638-A17B-EAB1864EF47D}" srcOrd="5" destOrd="0" presId="urn:microsoft.com/office/officeart/2008/layout/PictureStrips"/>
    <dgm:cxn modelId="{E3706F31-3C6C-44AD-B576-D5F91853C39D}" type="presParOf" srcId="{85512E46-F3DB-4C19-863D-4893CE31220F}" destId="{AD517EDF-D83F-4F9E-B7F0-3D908DFC1258}" srcOrd="6" destOrd="0" presId="urn:microsoft.com/office/officeart/2008/layout/PictureStrips"/>
    <dgm:cxn modelId="{A20F88DA-EF4E-441E-BEE5-7865640BF6AD}" type="presParOf" srcId="{AD517EDF-D83F-4F9E-B7F0-3D908DFC1258}" destId="{20174927-3640-4DAA-A990-E83CED575228}" srcOrd="0" destOrd="0" presId="urn:microsoft.com/office/officeart/2008/layout/PictureStrips"/>
    <dgm:cxn modelId="{D836AF91-A9E3-4AFD-AFA2-BC1D8E8EAE1A}" type="presParOf" srcId="{AD517EDF-D83F-4F9E-B7F0-3D908DFC1258}" destId="{788CB696-3EC6-4068-9ACB-4878CD2BB3B4}" srcOrd="1" destOrd="0" presId="urn:microsoft.com/office/officeart/2008/layout/PictureStrips"/>
    <dgm:cxn modelId="{12E12F39-44C8-4D14-A441-8B71075A6275}" type="presParOf" srcId="{85512E46-F3DB-4C19-863D-4893CE31220F}" destId="{6F94C6E7-EC98-4201-A97C-242A4BE6D05C}" srcOrd="7" destOrd="0" presId="urn:microsoft.com/office/officeart/2008/layout/PictureStrips"/>
    <dgm:cxn modelId="{73A2DD87-9455-4AA0-9D79-80EF4D11844B}" type="presParOf" srcId="{85512E46-F3DB-4C19-863D-4893CE31220F}" destId="{DF2787E9-DECF-474C-89F4-8246C8C656CE}" srcOrd="8" destOrd="0" presId="urn:microsoft.com/office/officeart/2008/layout/PictureStrips"/>
    <dgm:cxn modelId="{E990CCEB-5DFA-483F-9C4E-DBE294A6BCFC}" type="presParOf" srcId="{DF2787E9-DECF-474C-89F4-8246C8C656CE}" destId="{59A86A9C-E9D4-4578-9053-4AB2EBD96DC8}" srcOrd="0" destOrd="0" presId="urn:microsoft.com/office/officeart/2008/layout/PictureStrips"/>
    <dgm:cxn modelId="{AC2A8BFD-0944-4738-8653-22A88AC1AF2D}" type="presParOf" srcId="{DF2787E9-DECF-474C-89F4-8246C8C656CE}" destId="{66F27817-EC29-4332-97DE-635B75EDB46D}" srcOrd="1" destOrd="0" presId="urn:microsoft.com/office/officeart/2008/layout/PictureStrips"/>
    <dgm:cxn modelId="{2BC09AA6-7FFD-46CC-ADFB-45440625D1A2}" type="presParOf" srcId="{85512E46-F3DB-4C19-863D-4893CE31220F}" destId="{48F69559-8285-4E10-8525-46E2D443C043}" srcOrd="9" destOrd="0" presId="urn:microsoft.com/office/officeart/2008/layout/PictureStrips"/>
    <dgm:cxn modelId="{CCFA91C6-D5FA-4A03-A486-12BA0856C8AF}" type="presParOf" srcId="{85512E46-F3DB-4C19-863D-4893CE31220F}" destId="{6FF0BBC6-2042-4A6B-99A2-B03C57537FD7}" srcOrd="10" destOrd="0" presId="urn:microsoft.com/office/officeart/2008/layout/PictureStrips"/>
    <dgm:cxn modelId="{D4AD1D44-358E-4EB9-B23A-2B212BE033CB}" type="presParOf" srcId="{6FF0BBC6-2042-4A6B-99A2-B03C57537FD7}" destId="{15BF9CE3-737B-4CC2-B893-F21F6FFA5AAC}" srcOrd="0" destOrd="0" presId="urn:microsoft.com/office/officeart/2008/layout/PictureStrips"/>
    <dgm:cxn modelId="{73F45D50-6B04-463E-8B22-A3AC0A303BA1}" type="presParOf" srcId="{6FF0BBC6-2042-4A6B-99A2-B03C57537FD7}" destId="{4ABA37DE-C3F9-4DCB-A47F-DED921C560A9}" srcOrd="1" destOrd="0" presId="urn:microsoft.com/office/officeart/2008/layout/PictureStrips"/>
    <dgm:cxn modelId="{2A908084-A2E4-4911-87E0-F6B514DFDD6E}" type="presParOf" srcId="{85512E46-F3DB-4C19-863D-4893CE31220F}" destId="{605DCDC6-C39D-49ED-9DC6-D76906CF347D}" srcOrd="11" destOrd="0" presId="urn:microsoft.com/office/officeart/2008/layout/PictureStrips"/>
    <dgm:cxn modelId="{30479463-293C-4FA5-84F8-380CA3877935}" type="presParOf" srcId="{85512E46-F3DB-4C19-863D-4893CE31220F}" destId="{9380CA88-BF97-453C-BC67-CC08ADD4E7E5}" srcOrd="12" destOrd="0" presId="urn:microsoft.com/office/officeart/2008/layout/PictureStrips"/>
    <dgm:cxn modelId="{6C75BF96-23DD-42CB-83AE-90A9008D17DC}" type="presParOf" srcId="{9380CA88-BF97-453C-BC67-CC08ADD4E7E5}" destId="{0A02814B-D27F-4791-95C3-AA1082F0DB29}" srcOrd="0" destOrd="0" presId="urn:microsoft.com/office/officeart/2008/layout/PictureStrips"/>
    <dgm:cxn modelId="{75A829C4-2CBD-4EB5-A43D-C24A5EB42EF6}" type="presParOf" srcId="{9380CA88-BF97-453C-BC67-CC08ADD4E7E5}" destId="{24FBF5A0-2A70-4385-AC7F-B63324703A0A}" srcOrd="1" destOrd="0" presId="urn:microsoft.com/office/officeart/2008/layout/PictureStrips"/>
    <dgm:cxn modelId="{E95CD0A6-E832-4A61-9AB4-09A536B17016}" type="presParOf" srcId="{85512E46-F3DB-4C19-863D-4893CE31220F}" destId="{211816E7-903C-4E8B-BF80-1DDD914D7B7B}" srcOrd="13" destOrd="0" presId="urn:microsoft.com/office/officeart/2008/layout/PictureStrips"/>
    <dgm:cxn modelId="{84AECD81-2F65-4720-80E6-C6AE2B07507D}" type="presParOf" srcId="{85512E46-F3DB-4C19-863D-4893CE31220F}" destId="{7061925C-DDED-43CE-B798-E2D50C387DBC}" srcOrd="14" destOrd="0" presId="urn:microsoft.com/office/officeart/2008/layout/PictureStrips"/>
    <dgm:cxn modelId="{832DEDA7-3FC4-4948-ABE9-90E3FA6A80C8}" type="presParOf" srcId="{7061925C-DDED-43CE-B798-E2D50C387DBC}" destId="{88A44DD6-3C3F-4EA4-BB3A-6AB8BA3C0A2C}" srcOrd="0" destOrd="0" presId="urn:microsoft.com/office/officeart/2008/layout/PictureStrips"/>
    <dgm:cxn modelId="{F59F8347-9B47-4193-A77E-CC9CD8107F6A}" type="presParOf" srcId="{7061925C-DDED-43CE-B798-E2D50C387DBC}" destId="{5A014310-7DF4-478F-92E0-A03F0DEB7E39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B4DB346-92CD-4569-A0B9-1926D68B0C49}" type="doc">
      <dgm:prSet loTypeId="urn:microsoft.com/office/officeart/2005/8/layout/cycle5" loCatId="cycle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C208526D-D4EE-4CAA-938F-F7E8D1E2C45A}">
      <dgm:prSet phldrT="[Text]"/>
      <dgm:spPr/>
      <dgm:t>
        <a:bodyPr/>
        <a:lstStyle/>
        <a:p>
          <a:r>
            <a:rPr lang="en-US" dirty="0" err="1"/>
            <a:t>Normalwissenschaft</a:t>
          </a:r>
          <a:endParaRPr lang="en-US" dirty="0"/>
        </a:p>
      </dgm:t>
    </dgm:pt>
    <dgm:pt modelId="{4160D051-B325-4D80-BA20-16BE63D6FE21}" type="parTrans" cxnId="{F3E3672C-7CF9-417A-A919-06FDC37F020E}">
      <dgm:prSet/>
      <dgm:spPr/>
      <dgm:t>
        <a:bodyPr/>
        <a:lstStyle/>
        <a:p>
          <a:endParaRPr lang="en-US"/>
        </a:p>
      </dgm:t>
    </dgm:pt>
    <dgm:pt modelId="{FF88BEA2-40FA-4505-91CB-28AC8D2D47A0}" type="sibTrans" cxnId="{F3E3672C-7CF9-417A-A919-06FDC37F020E}">
      <dgm:prSet/>
      <dgm:spPr/>
      <dgm:t>
        <a:bodyPr/>
        <a:lstStyle/>
        <a:p>
          <a:endParaRPr lang="en-US"/>
        </a:p>
      </dgm:t>
    </dgm:pt>
    <dgm:pt modelId="{4CD80764-F573-4B38-A258-1B30EB2A6619}">
      <dgm:prSet phldrT="[Text]"/>
      <dgm:spPr/>
      <dgm:t>
        <a:bodyPr/>
        <a:lstStyle/>
        <a:p>
          <a:r>
            <a:rPr lang="en-US" dirty="0" err="1"/>
            <a:t>Anomalien</a:t>
          </a:r>
          <a:endParaRPr lang="en-US" dirty="0"/>
        </a:p>
      </dgm:t>
    </dgm:pt>
    <dgm:pt modelId="{BC22DECF-BE26-4FB4-80DB-5F3EF64E8BB7}" type="parTrans" cxnId="{2D56DC37-C486-4A96-AE9A-1E2D1BFDE2B2}">
      <dgm:prSet/>
      <dgm:spPr/>
      <dgm:t>
        <a:bodyPr/>
        <a:lstStyle/>
        <a:p>
          <a:endParaRPr lang="en-US"/>
        </a:p>
      </dgm:t>
    </dgm:pt>
    <dgm:pt modelId="{9FFC531C-A0C6-475A-A749-681804AE6FDF}" type="sibTrans" cxnId="{2D56DC37-C486-4A96-AE9A-1E2D1BFDE2B2}">
      <dgm:prSet/>
      <dgm:spPr/>
      <dgm:t>
        <a:bodyPr/>
        <a:lstStyle/>
        <a:p>
          <a:endParaRPr lang="en-US"/>
        </a:p>
      </dgm:t>
    </dgm:pt>
    <dgm:pt modelId="{E260B8B6-0FDD-43E2-B077-50EF7459E8E0}">
      <dgm:prSet phldrT="[Text]"/>
      <dgm:spPr/>
      <dgm:t>
        <a:bodyPr/>
        <a:lstStyle/>
        <a:p>
          <a:r>
            <a:rPr lang="en-US" dirty="0" err="1"/>
            <a:t>Krise</a:t>
          </a:r>
          <a:endParaRPr lang="en-US" dirty="0"/>
        </a:p>
      </dgm:t>
    </dgm:pt>
    <dgm:pt modelId="{3190E3E7-DCA0-49A6-BF2B-51C669DAB429}" type="parTrans" cxnId="{5C16C44F-08FE-4F25-8F63-B844AA7898F4}">
      <dgm:prSet/>
      <dgm:spPr/>
      <dgm:t>
        <a:bodyPr/>
        <a:lstStyle/>
        <a:p>
          <a:endParaRPr lang="en-US"/>
        </a:p>
      </dgm:t>
    </dgm:pt>
    <dgm:pt modelId="{0BA4D439-06A9-4E36-875D-194E91CE1CD3}" type="sibTrans" cxnId="{5C16C44F-08FE-4F25-8F63-B844AA7898F4}">
      <dgm:prSet/>
      <dgm:spPr/>
      <dgm:t>
        <a:bodyPr/>
        <a:lstStyle/>
        <a:p>
          <a:endParaRPr lang="en-US"/>
        </a:p>
      </dgm:t>
    </dgm:pt>
    <dgm:pt modelId="{93C09530-1758-4F42-ACD2-BCC19B3CFD7C}">
      <dgm:prSet phldrT="[Text]"/>
      <dgm:spPr/>
      <dgm:t>
        <a:bodyPr/>
        <a:lstStyle/>
        <a:p>
          <a:r>
            <a:rPr lang="en-US" dirty="0"/>
            <a:t>Revolution / </a:t>
          </a:r>
          <a:r>
            <a:rPr lang="en-US" dirty="0" err="1"/>
            <a:t>Paradigmenwechsel</a:t>
          </a:r>
          <a:endParaRPr lang="en-US" dirty="0"/>
        </a:p>
      </dgm:t>
    </dgm:pt>
    <dgm:pt modelId="{ABB8080E-2781-4BB3-88FE-49F5D0728793}" type="parTrans" cxnId="{96EF8922-AF2F-4357-B3D1-D140721646F7}">
      <dgm:prSet/>
      <dgm:spPr/>
      <dgm:t>
        <a:bodyPr/>
        <a:lstStyle/>
        <a:p>
          <a:endParaRPr lang="en-US"/>
        </a:p>
      </dgm:t>
    </dgm:pt>
    <dgm:pt modelId="{D9799889-A9D5-4D10-8908-4567D6A59AE9}" type="sibTrans" cxnId="{96EF8922-AF2F-4357-B3D1-D140721646F7}">
      <dgm:prSet/>
      <dgm:spPr/>
      <dgm:t>
        <a:bodyPr/>
        <a:lstStyle/>
        <a:p>
          <a:endParaRPr lang="en-US"/>
        </a:p>
      </dgm:t>
    </dgm:pt>
    <dgm:pt modelId="{B3CDADAF-6970-4C01-895C-3465FB581547}" type="pres">
      <dgm:prSet presAssocID="{FB4DB346-92CD-4569-A0B9-1926D68B0C49}" presName="cycle" presStyleCnt="0">
        <dgm:presLayoutVars>
          <dgm:dir/>
          <dgm:resizeHandles val="exact"/>
        </dgm:presLayoutVars>
      </dgm:prSet>
      <dgm:spPr/>
    </dgm:pt>
    <dgm:pt modelId="{3D1EC8C5-C772-41F2-9793-24EEFE494F0B}" type="pres">
      <dgm:prSet presAssocID="{C208526D-D4EE-4CAA-938F-F7E8D1E2C45A}" presName="node" presStyleLbl="node1" presStyleIdx="0" presStyleCnt="4">
        <dgm:presLayoutVars>
          <dgm:bulletEnabled val="1"/>
        </dgm:presLayoutVars>
      </dgm:prSet>
      <dgm:spPr/>
    </dgm:pt>
    <dgm:pt modelId="{64CB8C77-E852-4542-9E77-C098F132BD24}" type="pres">
      <dgm:prSet presAssocID="{C208526D-D4EE-4CAA-938F-F7E8D1E2C45A}" presName="spNode" presStyleCnt="0"/>
      <dgm:spPr/>
    </dgm:pt>
    <dgm:pt modelId="{F4BE037D-455D-4A17-A988-1D4BE14D3A52}" type="pres">
      <dgm:prSet presAssocID="{FF88BEA2-40FA-4505-91CB-28AC8D2D47A0}" presName="sibTrans" presStyleLbl="sibTrans1D1" presStyleIdx="0" presStyleCnt="4"/>
      <dgm:spPr/>
    </dgm:pt>
    <dgm:pt modelId="{C73CD461-7279-4E58-AF31-72D158715139}" type="pres">
      <dgm:prSet presAssocID="{4CD80764-F573-4B38-A258-1B30EB2A6619}" presName="node" presStyleLbl="node1" presStyleIdx="1" presStyleCnt="4">
        <dgm:presLayoutVars>
          <dgm:bulletEnabled val="1"/>
        </dgm:presLayoutVars>
      </dgm:prSet>
      <dgm:spPr/>
    </dgm:pt>
    <dgm:pt modelId="{536D9DCA-1D90-4E2D-92BC-2CB8D2195E37}" type="pres">
      <dgm:prSet presAssocID="{4CD80764-F573-4B38-A258-1B30EB2A6619}" presName="spNode" presStyleCnt="0"/>
      <dgm:spPr/>
    </dgm:pt>
    <dgm:pt modelId="{3B150F21-82C3-4131-9395-2DAD294290C3}" type="pres">
      <dgm:prSet presAssocID="{9FFC531C-A0C6-475A-A749-681804AE6FDF}" presName="sibTrans" presStyleLbl="sibTrans1D1" presStyleIdx="1" presStyleCnt="4"/>
      <dgm:spPr/>
    </dgm:pt>
    <dgm:pt modelId="{46921929-CDAD-43F5-804B-62ECCA87B2CC}" type="pres">
      <dgm:prSet presAssocID="{E260B8B6-0FDD-43E2-B077-50EF7459E8E0}" presName="node" presStyleLbl="node1" presStyleIdx="2" presStyleCnt="4">
        <dgm:presLayoutVars>
          <dgm:bulletEnabled val="1"/>
        </dgm:presLayoutVars>
      </dgm:prSet>
      <dgm:spPr/>
    </dgm:pt>
    <dgm:pt modelId="{34929387-B11B-42E6-965A-5D30D0001D0A}" type="pres">
      <dgm:prSet presAssocID="{E260B8B6-0FDD-43E2-B077-50EF7459E8E0}" presName="spNode" presStyleCnt="0"/>
      <dgm:spPr/>
    </dgm:pt>
    <dgm:pt modelId="{6FC3095D-E738-4B9C-B8FA-3F745257F769}" type="pres">
      <dgm:prSet presAssocID="{0BA4D439-06A9-4E36-875D-194E91CE1CD3}" presName="sibTrans" presStyleLbl="sibTrans1D1" presStyleIdx="2" presStyleCnt="4"/>
      <dgm:spPr/>
    </dgm:pt>
    <dgm:pt modelId="{215F2592-3FD7-4C27-ABB4-2735A7018975}" type="pres">
      <dgm:prSet presAssocID="{93C09530-1758-4F42-ACD2-BCC19B3CFD7C}" presName="node" presStyleLbl="node1" presStyleIdx="3" presStyleCnt="4">
        <dgm:presLayoutVars>
          <dgm:bulletEnabled val="1"/>
        </dgm:presLayoutVars>
      </dgm:prSet>
      <dgm:spPr/>
    </dgm:pt>
    <dgm:pt modelId="{847288D9-1944-4410-9E55-80B39F57D1FF}" type="pres">
      <dgm:prSet presAssocID="{93C09530-1758-4F42-ACD2-BCC19B3CFD7C}" presName="spNode" presStyleCnt="0"/>
      <dgm:spPr/>
    </dgm:pt>
    <dgm:pt modelId="{CBBE588A-ED94-43CE-80B9-A5CC3ABA02C0}" type="pres">
      <dgm:prSet presAssocID="{D9799889-A9D5-4D10-8908-4567D6A59AE9}" presName="sibTrans" presStyleLbl="sibTrans1D1" presStyleIdx="3" presStyleCnt="4"/>
      <dgm:spPr/>
    </dgm:pt>
  </dgm:ptLst>
  <dgm:cxnLst>
    <dgm:cxn modelId="{EAF1DF13-685C-4852-B7AD-AFE31CE2C0D9}" type="presOf" srcId="{4CD80764-F573-4B38-A258-1B30EB2A6619}" destId="{C73CD461-7279-4E58-AF31-72D158715139}" srcOrd="0" destOrd="0" presId="urn:microsoft.com/office/officeart/2005/8/layout/cycle5"/>
    <dgm:cxn modelId="{96EF8922-AF2F-4357-B3D1-D140721646F7}" srcId="{FB4DB346-92CD-4569-A0B9-1926D68B0C49}" destId="{93C09530-1758-4F42-ACD2-BCC19B3CFD7C}" srcOrd="3" destOrd="0" parTransId="{ABB8080E-2781-4BB3-88FE-49F5D0728793}" sibTransId="{D9799889-A9D5-4D10-8908-4567D6A59AE9}"/>
    <dgm:cxn modelId="{F3E3672C-7CF9-417A-A919-06FDC37F020E}" srcId="{FB4DB346-92CD-4569-A0B9-1926D68B0C49}" destId="{C208526D-D4EE-4CAA-938F-F7E8D1E2C45A}" srcOrd="0" destOrd="0" parTransId="{4160D051-B325-4D80-BA20-16BE63D6FE21}" sibTransId="{FF88BEA2-40FA-4505-91CB-28AC8D2D47A0}"/>
    <dgm:cxn modelId="{2D56DC37-C486-4A96-AE9A-1E2D1BFDE2B2}" srcId="{FB4DB346-92CD-4569-A0B9-1926D68B0C49}" destId="{4CD80764-F573-4B38-A258-1B30EB2A6619}" srcOrd="1" destOrd="0" parTransId="{BC22DECF-BE26-4FB4-80DB-5F3EF64E8BB7}" sibTransId="{9FFC531C-A0C6-475A-A749-681804AE6FDF}"/>
    <dgm:cxn modelId="{8CDE3046-C531-43B7-A91B-AD239022338A}" type="presOf" srcId="{D9799889-A9D5-4D10-8908-4567D6A59AE9}" destId="{CBBE588A-ED94-43CE-80B9-A5CC3ABA02C0}" srcOrd="0" destOrd="0" presId="urn:microsoft.com/office/officeart/2005/8/layout/cycle5"/>
    <dgm:cxn modelId="{F840DD67-F562-4464-A348-83D6305C8F13}" type="presOf" srcId="{C208526D-D4EE-4CAA-938F-F7E8D1E2C45A}" destId="{3D1EC8C5-C772-41F2-9793-24EEFE494F0B}" srcOrd="0" destOrd="0" presId="urn:microsoft.com/office/officeart/2005/8/layout/cycle5"/>
    <dgm:cxn modelId="{DF407148-A083-4A35-A0F1-1F09029B32F5}" type="presOf" srcId="{0BA4D439-06A9-4E36-875D-194E91CE1CD3}" destId="{6FC3095D-E738-4B9C-B8FA-3F745257F769}" srcOrd="0" destOrd="0" presId="urn:microsoft.com/office/officeart/2005/8/layout/cycle5"/>
    <dgm:cxn modelId="{5C16C44F-08FE-4F25-8F63-B844AA7898F4}" srcId="{FB4DB346-92CD-4569-A0B9-1926D68B0C49}" destId="{E260B8B6-0FDD-43E2-B077-50EF7459E8E0}" srcOrd="2" destOrd="0" parTransId="{3190E3E7-DCA0-49A6-BF2B-51C669DAB429}" sibTransId="{0BA4D439-06A9-4E36-875D-194E91CE1CD3}"/>
    <dgm:cxn modelId="{E23C3072-EC05-485A-961A-667E06990533}" type="presOf" srcId="{9FFC531C-A0C6-475A-A749-681804AE6FDF}" destId="{3B150F21-82C3-4131-9395-2DAD294290C3}" srcOrd="0" destOrd="0" presId="urn:microsoft.com/office/officeart/2005/8/layout/cycle5"/>
    <dgm:cxn modelId="{2F59967A-34EF-4816-9C4B-DA37A078728F}" type="presOf" srcId="{FB4DB346-92CD-4569-A0B9-1926D68B0C49}" destId="{B3CDADAF-6970-4C01-895C-3465FB581547}" srcOrd="0" destOrd="0" presId="urn:microsoft.com/office/officeart/2005/8/layout/cycle5"/>
    <dgm:cxn modelId="{703DA98E-52B6-47E2-B8E3-D63D205C7B64}" type="presOf" srcId="{FF88BEA2-40FA-4505-91CB-28AC8D2D47A0}" destId="{F4BE037D-455D-4A17-A988-1D4BE14D3A52}" srcOrd="0" destOrd="0" presId="urn:microsoft.com/office/officeart/2005/8/layout/cycle5"/>
    <dgm:cxn modelId="{94531EA3-CB60-4020-85D4-FDBF13A5AF1C}" type="presOf" srcId="{E260B8B6-0FDD-43E2-B077-50EF7459E8E0}" destId="{46921929-CDAD-43F5-804B-62ECCA87B2CC}" srcOrd="0" destOrd="0" presId="urn:microsoft.com/office/officeart/2005/8/layout/cycle5"/>
    <dgm:cxn modelId="{B55DDBCD-71CE-4802-8288-62CFB80C11E8}" type="presOf" srcId="{93C09530-1758-4F42-ACD2-BCC19B3CFD7C}" destId="{215F2592-3FD7-4C27-ABB4-2735A7018975}" srcOrd="0" destOrd="0" presId="urn:microsoft.com/office/officeart/2005/8/layout/cycle5"/>
    <dgm:cxn modelId="{13B36C08-60C7-4170-A770-99F410BEA794}" type="presParOf" srcId="{B3CDADAF-6970-4C01-895C-3465FB581547}" destId="{3D1EC8C5-C772-41F2-9793-24EEFE494F0B}" srcOrd="0" destOrd="0" presId="urn:microsoft.com/office/officeart/2005/8/layout/cycle5"/>
    <dgm:cxn modelId="{197E9365-3D7B-4098-85AC-231F0454A20A}" type="presParOf" srcId="{B3CDADAF-6970-4C01-895C-3465FB581547}" destId="{64CB8C77-E852-4542-9E77-C098F132BD24}" srcOrd="1" destOrd="0" presId="urn:microsoft.com/office/officeart/2005/8/layout/cycle5"/>
    <dgm:cxn modelId="{5E926065-AC2E-41C8-9175-7F63CB3B8BC5}" type="presParOf" srcId="{B3CDADAF-6970-4C01-895C-3465FB581547}" destId="{F4BE037D-455D-4A17-A988-1D4BE14D3A52}" srcOrd="2" destOrd="0" presId="urn:microsoft.com/office/officeart/2005/8/layout/cycle5"/>
    <dgm:cxn modelId="{1BFFCF62-946F-42CC-B112-C51EAA537A1C}" type="presParOf" srcId="{B3CDADAF-6970-4C01-895C-3465FB581547}" destId="{C73CD461-7279-4E58-AF31-72D158715139}" srcOrd="3" destOrd="0" presId="urn:microsoft.com/office/officeart/2005/8/layout/cycle5"/>
    <dgm:cxn modelId="{CB8F876B-063B-4196-BCA7-4CEF96A08E42}" type="presParOf" srcId="{B3CDADAF-6970-4C01-895C-3465FB581547}" destId="{536D9DCA-1D90-4E2D-92BC-2CB8D2195E37}" srcOrd="4" destOrd="0" presId="urn:microsoft.com/office/officeart/2005/8/layout/cycle5"/>
    <dgm:cxn modelId="{4B462790-013E-4436-A003-875D8AB227F2}" type="presParOf" srcId="{B3CDADAF-6970-4C01-895C-3465FB581547}" destId="{3B150F21-82C3-4131-9395-2DAD294290C3}" srcOrd="5" destOrd="0" presId="urn:microsoft.com/office/officeart/2005/8/layout/cycle5"/>
    <dgm:cxn modelId="{4F100D42-D367-498A-B41D-FAC44640F37C}" type="presParOf" srcId="{B3CDADAF-6970-4C01-895C-3465FB581547}" destId="{46921929-CDAD-43F5-804B-62ECCA87B2CC}" srcOrd="6" destOrd="0" presId="urn:microsoft.com/office/officeart/2005/8/layout/cycle5"/>
    <dgm:cxn modelId="{6C52BD4B-7B08-488A-A1F8-94ABA71480F5}" type="presParOf" srcId="{B3CDADAF-6970-4C01-895C-3465FB581547}" destId="{34929387-B11B-42E6-965A-5D30D0001D0A}" srcOrd="7" destOrd="0" presId="urn:microsoft.com/office/officeart/2005/8/layout/cycle5"/>
    <dgm:cxn modelId="{B4C9F4BC-8974-4A28-8F68-A1DABFF75496}" type="presParOf" srcId="{B3CDADAF-6970-4C01-895C-3465FB581547}" destId="{6FC3095D-E738-4B9C-B8FA-3F745257F769}" srcOrd="8" destOrd="0" presId="urn:microsoft.com/office/officeart/2005/8/layout/cycle5"/>
    <dgm:cxn modelId="{0BA66AE1-DA22-457E-83BD-E717565E64DB}" type="presParOf" srcId="{B3CDADAF-6970-4C01-895C-3465FB581547}" destId="{215F2592-3FD7-4C27-ABB4-2735A7018975}" srcOrd="9" destOrd="0" presId="urn:microsoft.com/office/officeart/2005/8/layout/cycle5"/>
    <dgm:cxn modelId="{530BE933-5F46-4071-89A6-12821F00E14B}" type="presParOf" srcId="{B3CDADAF-6970-4C01-895C-3465FB581547}" destId="{847288D9-1944-4410-9E55-80B39F57D1FF}" srcOrd="10" destOrd="0" presId="urn:microsoft.com/office/officeart/2005/8/layout/cycle5"/>
    <dgm:cxn modelId="{5C800C7B-7DBC-4EDD-9808-EB72C6DE8BDA}" type="presParOf" srcId="{B3CDADAF-6970-4C01-895C-3465FB581547}" destId="{CBBE588A-ED94-43CE-80B9-A5CC3ABA02C0}" srcOrd="11" destOrd="0" presId="urn:microsoft.com/office/officeart/2005/8/layout/cycle5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8819CB5-F1B1-42AF-BF0F-804C4CBE53D1}" type="doc">
      <dgm:prSet loTypeId="urn:microsoft.com/office/officeart/2005/8/layout/pyramid2" loCatId="list" qsTypeId="urn:microsoft.com/office/officeart/2005/8/quickstyle/simple1" qsCatId="simple" csTypeId="urn:microsoft.com/office/officeart/2005/8/colors/accent0_1" csCatId="mainScheme" phldr="1"/>
      <dgm:spPr/>
    </dgm:pt>
    <dgm:pt modelId="{7B79D231-1DE6-496F-ABC4-B9A27C4BADAA}">
      <dgm:prSet phldrT="[Text]"/>
      <dgm:spPr/>
      <dgm:t>
        <a:bodyPr/>
        <a:lstStyle/>
        <a:p>
          <a:r>
            <a:rPr lang="en-US" dirty="0" err="1"/>
            <a:t>Politik</a:t>
          </a:r>
          <a:endParaRPr lang="en-US" dirty="0"/>
        </a:p>
      </dgm:t>
    </dgm:pt>
    <dgm:pt modelId="{3857312A-5EC9-4119-A164-ED3E8D731875}" type="parTrans" cxnId="{1CEC2371-C32D-4BE5-9C53-6608BE61A4FF}">
      <dgm:prSet/>
      <dgm:spPr/>
      <dgm:t>
        <a:bodyPr/>
        <a:lstStyle/>
        <a:p>
          <a:endParaRPr lang="en-US"/>
        </a:p>
      </dgm:t>
    </dgm:pt>
    <dgm:pt modelId="{803C5A04-9FA0-4043-AE10-64010D325CA7}" type="sibTrans" cxnId="{1CEC2371-C32D-4BE5-9C53-6608BE61A4FF}">
      <dgm:prSet/>
      <dgm:spPr/>
      <dgm:t>
        <a:bodyPr/>
        <a:lstStyle/>
        <a:p>
          <a:endParaRPr lang="en-US"/>
        </a:p>
      </dgm:t>
    </dgm:pt>
    <dgm:pt modelId="{8DE2F943-408E-457C-A29B-4DF77265DA60}">
      <dgm:prSet phldrT="[Text]"/>
      <dgm:spPr/>
      <dgm:t>
        <a:bodyPr/>
        <a:lstStyle/>
        <a:p>
          <a:r>
            <a:rPr lang="en-US" dirty="0" err="1"/>
            <a:t>Anreize</a:t>
          </a:r>
          <a:endParaRPr lang="en-US" dirty="0"/>
        </a:p>
      </dgm:t>
    </dgm:pt>
    <dgm:pt modelId="{D6144A36-65EB-4403-9CD2-62468A5B10EB}" type="parTrans" cxnId="{443A9A83-0FD0-4788-8304-87ECF44811A8}">
      <dgm:prSet/>
      <dgm:spPr/>
      <dgm:t>
        <a:bodyPr/>
        <a:lstStyle/>
        <a:p>
          <a:endParaRPr lang="en-US"/>
        </a:p>
      </dgm:t>
    </dgm:pt>
    <dgm:pt modelId="{5487BFFD-54DA-40EA-B547-ACE418CD3501}" type="sibTrans" cxnId="{443A9A83-0FD0-4788-8304-87ECF44811A8}">
      <dgm:prSet/>
      <dgm:spPr/>
      <dgm:t>
        <a:bodyPr/>
        <a:lstStyle/>
        <a:p>
          <a:endParaRPr lang="en-US"/>
        </a:p>
      </dgm:t>
    </dgm:pt>
    <dgm:pt modelId="{306F2E34-CFBC-4825-8449-6E01CE41382D}">
      <dgm:prSet phldrT="[Text]"/>
      <dgm:spPr/>
      <dgm:t>
        <a:bodyPr/>
        <a:lstStyle/>
        <a:p>
          <a:r>
            <a:rPr lang="en-US" dirty="0"/>
            <a:t>Communities und </a:t>
          </a:r>
          <a:r>
            <a:rPr lang="en-US" dirty="0" err="1"/>
            <a:t>Normen</a:t>
          </a:r>
          <a:endParaRPr lang="en-US" dirty="0"/>
        </a:p>
      </dgm:t>
    </dgm:pt>
    <dgm:pt modelId="{FCC61082-F005-40FC-9835-97C8A9DDB195}" type="parTrans" cxnId="{7BF252E4-7F74-4685-BD06-1B026EF0E47B}">
      <dgm:prSet/>
      <dgm:spPr/>
      <dgm:t>
        <a:bodyPr/>
        <a:lstStyle/>
        <a:p>
          <a:endParaRPr lang="en-US"/>
        </a:p>
      </dgm:t>
    </dgm:pt>
    <dgm:pt modelId="{B63DE46A-6A1E-4526-B5E0-2A7472CB7F2B}" type="sibTrans" cxnId="{7BF252E4-7F74-4685-BD06-1B026EF0E47B}">
      <dgm:prSet/>
      <dgm:spPr/>
      <dgm:t>
        <a:bodyPr/>
        <a:lstStyle/>
        <a:p>
          <a:endParaRPr lang="en-US"/>
        </a:p>
      </dgm:t>
    </dgm:pt>
    <dgm:pt modelId="{67604D2D-295A-4DA2-842B-9A1680585D7C}">
      <dgm:prSet phldrT="[Text]"/>
      <dgm:spPr/>
      <dgm:t>
        <a:bodyPr/>
        <a:lstStyle/>
        <a:p>
          <a:r>
            <a:rPr lang="en-US" dirty="0" err="1"/>
            <a:t>Benutzererfahrung</a:t>
          </a:r>
          <a:endParaRPr lang="en-US" dirty="0"/>
        </a:p>
      </dgm:t>
    </dgm:pt>
    <dgm:pt modelId="{A70D803E-F252-49F4-9454-56F1889BB624}" type="parTrans" cxnId="{22C5A6A7-196A-4183-BB08-1A8A0586F191}">
      <dgm:prSet/>
      <dgm:spPr/>
      <dgm:t>
        <a:bodyPr/>
        <a:lstStyle/>
        <a:p>
          <a:endParaRPr lang="en-US"/>
        </a:p>
      </dgm:t>
    </dgm:pt>
    <dgm:pt modelId="{57774525-22B8-49AE-85B8-ECC08847FFAF}" type="sibTrans" cxnId="{22C5A6A7-196A-4183-BB08-1A8A0586F191}">
      <dgm:prSet/>
      <dgm:spPr/>
      <dgm:t>
        <a:bodyPr/>
        <a:lstStyle/>
        <a:p>
          <a:endParaRPr lang="en-US"/>
        </a:p>
      </dgm:t>
    </dgm:pt>
    <dgm:pt modelId="{56993E96-7468-4057-818D-37A1AE6CE6CA}">
      <dgm:prSet phldrT="[Text]"/>
      <dgm:spPr/>
      <dgm:t>
        <a:bodyPr/>
        <a:lstStyle/>
        <a:p>
          <a:r>
            <a:rPr lang="en-US" dirty="0" err="1"/>
            <a:t>Infrastruktur</a:t>
          </a:r>
          <a:endParaRPr lang="en-US" dirty="0"/>
        </a:p>
      </dgm:t>
    </dgm:pt>
    <dgm:pt modelId="{E477E990-47FD-402A-B103-F2F19994F269}" type="parTrans" cxnId="{410CF06B-4D21-494B-B53A-C70384543426}">
      <dgm:prSet/>
      <dgm:spPr/>
      <dgm:t>
        <a:bodyPr/>
        <a:lstStyle/>
        <a:p>
          <a:endParaRPr lang="en-US"/>
        </a:p>
      </dgm:t>
    </dgm:pt>
    <dgm:pt modelId="{C5FECB31-6D6B-462E-80A6-F38E7E4905F5}" type="sibTrans" cxnId="{410CF06B-4D21-494B-B53A-C70384543426}">
      <dgm:prSet/>
      <dgm:spPr/>
      <dgm:t>
        <a:bodyPr/>
        <a:lstStyle/>
        <a:p>
          <a:endParaRPr lang="en-US"/>
        </a:p>
      </dgm:t>
    </dgm:pt>
    <dgm:pt modelId="{4209AD1E-4E77-4F11-A298-02AA3B792A09}" type="pres">
      <dgm:prSet presAssocID="{98819CB5-F1B1-42AF-BF0F-804C4CBE53D1}" presName="compositeShape" presStyleCnt="0">
        <dgm:presLayoutVars>
          <dgm:dir/>
          <dgm:resizeHandles/>
        </dgm:presLayoutVars>
      </dgm:prSet>
      <dgm:spPr/>
    </dgm:pt>
    <dgm:pt modelId="{B2A08348-ADDC-4502-9132-85A1885AF0B2}" type="pres">
      <dgm:prSet presAssocID="{98819CB5-F1B1-42AF-BF0F-804C4CBE53D1}" presName="pyramid" presStyleLbl="node1" presStyleIdx="0" presStyleCnt="1"/>
      <dgm:spPr/>
    </dgm:pt>
    <dgm:pt modelId="{EE0A5AC5-7AB6-4106-B9EF-E75778270C0D}" type="pres">
      <dgm:prSet presAssocID="{98819CB5-F1B1-42AF-BF0F-804C4CBE53D1}" presName="theList" presStyleCnt="0"/>
      <dgm:spPr/>
    </dgm:pt>
    <dgm:pt modelId="{D89ED68F-8432-41A2-8431-65A27C358A20}" type="pres">
      <dgm:prSet presAssocID="{7B79D231-1DE6-496F-ABC4-B9A27C4BADAA}" presName="aNode" presStyleLbl="fgAcc1" presStyleIdx="0" presStyleCnt="5">
        <dgm:presLayoutVars>
          <dgm:bulletEnabled val="1"/>
        </dgm:presLayoutVars>
      </dgm:prSet>
      <dgm:spPr/>
    </dgm:pt>
    <dgm:pt modelId="{9A05C683-74D5-400F-8F12-8B6FD6D8D6B2}" type="pres">
      <dgm:prSet presAssocID="{7B79D231-1DE6-496F-ABC4-B9A27C4BADAA}" presName="aSpace" presStyleCnt="0"/>
      <dgm:spPr/>
    </dgm:pt>
    <dgm:pt modelId="{D5C25AE6-4792-483F-887C-DF6B0A00367D}" type="pres">
      <dgm:prSet presAssocID="{8DE2F943-408E-457C-A29B-4DF77265DA60}" presName="aNode" presStyleLbl="fgAcc1" presStyleIdx="1" presStyleCnt="5">
        <dgm:presLayoutVars>
          <dgm:bulletEnabled val="1"/>
        </dgm:presLayoutVars>
      </dgm:prSet>
      <dgm:spPr/>
    </dgm:pt>
    <dgm:pt modelId="{ADAB1570-EC58-41F9-A6AC-011E5047B40F}" type="pres">
      <dgm:prSet presAssocID="{8DE2F943-408E-457C-A29B-4DF77265DA60}" presName="aSpace" presStyleCnt="0"/>
      <dgm:spPr/>
    </dgm:pt>
    <dgm:pt modelId="{88655AE4-C9EE-40F0-B444-33C00054F8D0}" type="pres">
      <dgm:prSet presAssocID="{306F2E34-CFBC-4825-8449-6E01CE41382D}" presName="aNode" presStyleLbl="fgAcc1" presStyleIdx="2" presStyleCnt="5">
        <dgm:presLayoutVars>
          <dgm:bulletEnabled val="1"/>
        </dgm:presLayoutVars>
      </dgm:prSet>
      <dgm:spPr/>
    </dgm:pt>
    <dgm:pt modelId="{D98D7669-51B9-4ACC-A881-8AB31E4C3A5A}" type="pres">
      <dgm:prSet presAssocID="{306F2E34-CFBC-4825-8449-6E01CE41382D}" presName="aSpace" presStyleCnt="0"/>
      <dgm:spPr/>
    </dgm:pt>
    <dgm:pt modelId="{E9E3F978-4FD0-421D-8E0E-69F7B8B8A109}" type="pres">
      <dgm:prSet presAssocID="{67604D2D-295A-4DA2-842B-9A1680585D7C}" presName="aNode" presStyleLbl="fgAcc1" presStyleIdx="3" presStyleCnt="5">
        <dgm:presLayoutVars>
          <dgm:bulletEnabled val="1"/>
        </dgm:presLayoutVars>
      </dgm:prSet>
      <dgm:spPr/>
    </dgm:pt>
    <dgm:pt modelId="{AD0D215E-8664-4436-AD08-0BC0FFBEDDF7}" type="pres">
      <dgm:prSet presAssocID="{67604D2D-295A-4DA2-842B-9A1680585D7C}" presName="aSpace" presStyleCnt="0"/>
      <dgm:spPr/>
    </dgm:pt>
    <dgm:pt modelId="{1852E047-0C37-4715-BCB0-728EA4ABEAFC}" type="pres">
      <dgm:prSet presAssocID="{56993E96-7468-4057-818D-37A1AE6CE6CA}" presName="aNode" presStyleLbl="fgAcc1" presStyleIdx="4" presStyleCnt="5">
        <dgm:presLayoutVars>
          <dgm:bulletEnabled val="1"/>
        </dgm:presLayoutVars>
      </dgm:prSet>
      <dgm:spPr/>
    </dgm:pt>
    <dgm:pt modelId="{0D306BBB-85F1-4907-9973-B0B743C86C5A}" type="pres">
      <dgm:prSet presAssocID="{56993E96-7468-4057-818D-37A1AE6CE6CA}" presName="aSpace" presStyleCnt="0"/>
      <dgm:spPr/>
    </dgm:pt>
  </dgm:ptLst>
  <dgm:cxnLst>
    <dgm:cxn modelId="{71A7E13A-B2DC-46BE-AEFC-B3CC1E90936A}" type="presOf" srcId="{306F2E34-CFBC-4825-8449-6E01CE41382D}" destId="{88655AE4-C9EE-40F0-B444-33C00054F8D0}" srcOrd="0" destOrd="0" presId="urn:microsoft.com/office/officeart/2005/8/layout/pyramid2"/>
    <dgm:cxn modelId="{DA8C085F-A525-4740-9CCB-62891EA66541}" type="presOf" srcId="{56993E96-7468-4057-818D-37A1AE6CE6CA}" destId="{1852E047-0C37-4715-BCB0-728EA4ABEAFC}" srcOrd="0" destOrd="0" presId="urn:microsoft.com/office/officeart/2005/8/layout/pyramid2"/>
    <dgm:cxn modelId="{410CF06B-4D21-494B-B53A-C70384543426}" srcId="{98819CB5-F1B1-42AF-BF0F-804C4CBE53D1}" destId="{56993E96-7468-4057-818D-37A1AE6CE6CA}" srcOrd="4" destOrd="0" parTransId="{E477E990-47FD-402A-B103-F2F19994F269}" sibTransId="{C5FECB31-6D6B-462E-80A6-F38E7E4905F5}"/>
    <dgm:cxn modelId="{572A724C-3DF0-43BC-9148-1E167E3A2F5F}" type="presOf" srcId="{7B79D231-1DE6-496F-ABC4-B9A27C4BADAA}" destId="{D89ED68F-8432-41A2-8431-65A27C358A20}" srcOrd="0" destOrd="0" presId="urn:microsoft.com/office/officeart/2005/8/layout/pyramid2"/>
    <dgm:cxn modelId="{1CEC2371-C32D-4BE5-9C53-6608BE61A4FF}" srcId="{98819CB5-F1B1-42AF-BF0F-804C4CBE53D1}" destId="{7B79D231-1DE6-496F-ABC4-B9A27C4BADAA}" srcOrd="0" destOrd="0" parTransId="{3857312A-5EC9-4119-A164-ED3E8D731875}" sibTransId="{803C5A04-9FA0-4043-AE10-64010D325CA7}"/>
    <dgm:cxn modelId="{9336C27F-84D1-4E40-B20C-FD8350C9901A}" type="presOf" srcId="{8DE2F943-408E-457C-A29B-4DF77265DA60}" destId="{D5C25AE6-4792-483F-887C-DF6B0A00367D}" srcOrd="0" destOrd="0" presId="urn:microsoft.com/office/officeart/2005/8/layout/pyramid2"/>
    <dgm:cxn modelId="{443A9A83-0FD0-4788-8304-87ECF44811A8}" srcId="{98819CB5-F1B1-42AF-BF0F-804C4CBE53D1}" destId="{8DE2F943-408E-457C-A29B-4DF77265DA60}" srcOrd="1" destOrd="0" parTransId="{D6144A36-65EB-4403-9CD2-62468A5B10EB}" sibTransId="{5487BFFD-54DA-40EA-B547-ACE418CD3501}"/>
    <dgm:cxn modelId="{501C9691-39BF-4D66-B10D-AE6FCDEC94A5}" type="presOf" srcId="{67604D2D-295A-4DA2-842B-9A1680585D7C}" destId="{E9E3F978-4FD0-421D-8E0E-69F7B8B8A109}" srcOrd="0" destOrd="0" presId="urn:microsoft.com/office/officeart/2005/8/layout/pyramid2"/>
    <dgm:cxn modelId="{22C5A6A7-196A-4183-BB08-1A8A0586F191}" srcId="{98819CB5-F1B1-42AF-BF0F-804C4CBE53D1}" destId="{67604D2D-295A-4DA2-842B-9A1680585D7C}" srcOrd="3" destOrd="0" parTransId="{A70D803E-F252-49F4-9454-56F1889BB624}" sibTransId="{57774525-22B8-49AE-85B8-ECC08847FFAF}"/>
    <dgm:cxn modelId="{AEA0D4C8-D673-46C0-9417-05973C905248}" type="presOf" srcId="{98819CB5-F1B1-42AF-BF0F-804C4CBE53D1}" destId="{4209AD1E-4E77-4F11-A298-02AA3B792A09}" srcOrd="0" destOrd="0" presId="urn:microsoft.com/office/officeart/2005/8/layout/pyramid2"/>
    <dgm:cxn modelId="{7BF252E4-7F74-4685-BD06-1B026EF0E47B}" srcId="{98819CB5-F1B1-42AF-BF0F-804C4CBE53D1}" destId="{306F2E34-CFBC-4825-8449-6E01CE41382D}" srcOrd="2" destOrd="0" parTransId="{FCC61082-F005-40FC-9835-97C8A9DDB195}" sibTransId="{B63DE46A-6A1E-4526-B5E0-2A7472CB7F2B}"/>
    <dgm:cxn modelId="{A5A7159A-6636-427C-BAE1-6FAC067AF666}" type="presParOf" srcId="{4209AD1E-4E77-4F11-A298-02AA3B792A09}" destId="{B2A08348-ADDC-4502-9132-85A1885AF0B2}" srcOrd="0" destOrd="0" presId="urn:microsoft.com/office/officeart/2005/8/layout/pyramid2"/>
    <dgm:cxn modelId="{A3F88ADA-784E-430E-94AE-05DF7837B73B}" type="presParOf" srcId="{4209AD1E-4E77-4F11-A298-02AA3B792A09}" destId="{EE0A5AC5-7AB6-4106-B9EF-E75778270C0D}" srcOrd="1" destOrd="0" presId="urn:microsoft.com/office/officeart/2005/8/layout/pyramid2"/>
    <dgm:cxn modelId="{A4AC4325-47F8-4C7A-ACDE-25ACDDDC4DF4}" type="presParOf" srcId="{EE0A5AC5-7AB6-4106-B9EF-E75778270C0D}" destId="{D89ED68F-8432-41A2-8431-65A27C358A20}" srcOrd="0" destOrd="0" presId="urn:microsoft.com/office/officeart/2005/8/layout/pyramid2"/>
    <dgm:cxn modelId="{DA07CF2A-2BC9-4090-9720-248625FC6DC6}" type="presParOf" srcId="{EE0A5AC5-7AB6-4106-B9EF-E75778270C0D}" destId="{9A05C683-74D5-400F-8F12-8B6FD6D8D6B2}" srcOrd="1" destOrd="0" presId="urn:microsoft.com/office/officeart/2005/8/layout/pyramid2"/>
    <dgm:cxn modelId="{2228AA48-CF65-44D9-80D4-F4112484DAA9}" type="presParOf" srcId="{EE0A5AC5-7AB6-4106-B9EF-E75778270C0D}" destId="{D5C25AE6-4792-483F-887C-DF6B0A00367D}" srcOrd="2" destOrd="0" presId="urn:microsoft.com/office/officeart/2005/8/layout/pyramid2"/>
    <dgm:cxn modelId="{DF49FFB5-0750-4A7F-B19C-0FEE0158FE3F}" type="presParOf" srcId="{EE0A5AC5-7AB6-4106-B9EF-E75778270C0D}" destId="{ADAB1570-EC58-41F9-A6AC-011E5047B40F}" srcOrd="3" destOrd="0" presId="urn:microsoft.com/office/officeart/2005/8/layout/pyramid2"/>
    <dgm:cxn modelId="{BE1F5AB1-D0ED-4FB8-A59D-2695A4B326D8}" type="presParOf" srcId="{EE0A5AC5-7AB6-4106-B9EF-E75778270C0D}" destId="{88655AE4-C9EE-40F0-B444-33C00054F8D0}" srcOrd="4" destOrd="0" presId="urn:microsoft.com/office/officeart/2005/8/layout/pyramid2"/>
    <dgm:cxn modelId="{872A9006-3EE5-4B8B-B81E-0A4DEC06F85E}" type="presParOf" srcId="{EE0A5AC5-7AB6-4106-B9EF-E75778270C0D}" destId="{D98D7669-51B9-4ACC-A881-8AB31E4C3A5A}" srcOrd="5" destOrd="0" presId="urn:microsoft.com/office/officeart/2005/8/layout/pyramid2"/>
    <dgm:cxn modelId="{E83F3E7E-2660-4785-BC80-6B792041A3EC}" type="presParOf" srcId="{EE0A5AC5-7AB6-4106-B9EF-E75778270C0D}" destId="{E9E3F978-4FD0-421D-8E0E-69F7B8B8A109}" srcOrd="6" destOrd="0" presId="urn:microsoft.com/office/officeart/2005/8/layout/pyramid2"/>
    <dgm:cxn modelId="{53E87A0C-F4B2-402F-A96A-2B305CEF7606}" type="presParOf" srcId="{EE0A5AC5-7AB6-4106-B9EF-E75778270C0D}" destId="{AD0D215E-8664-4436-AD08-0BC0FFBEDDF7}" srcOrd="7" destOrd="0" presId="urn:microsoft.com/office/officeart/2005/8/layout/pyramid2"/>
    <dgm:cxn modelId="{A0B437E2-4C16-4260-ADB7-E95938C534CE}" type="presParOf" srcId="{EE0A5AC5-7AB6-4106-B9EF-E75778270C0D}" destId="{1852E047-0C37-4715-BCB0-728EA4ABEAFC}" srcOrd="8" destOrd="0" presId="urn:microsoft.com/office/officeart/2005/8/layout/pyramid2"/>
    <dgm:cxn modelId="{85D1C01A-2DDD-4E66-8D2A-785CB6D430EA}" type="presParOf" srcId="{EE0A5AC5-7AB6-4106-B9EF-E75778270C0D}" destId="{0D306BBB-85F1-4907-9973-B0B743C86C5A}" srcOrd="9" destOrd="0" presId="urn:microsoft.com/office/officeart/2005/8/layout/pyramid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A2E78A-ADEA-465E-A32E-DF95075B50DF}">
      <dsp:nvSpPr>
        <dsp:cNvPr id="0" name=""/>
        <dsp:cNvSpPr/>
      </dsp:nvSpPr>
      <dsp:spPr>
        <a:xfrm>
          <a:off x="6100" y="427540"/>
          <a:ext cx="1376526" cy="6505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Wissenschaftliches System</a:t>
          </a:r>
          <a:endParaRPr lang="en-US" sz="1100" kern="1200" dirty="0"/>
        </a:p>
      </dsp:txBody>
      <dsp:txXfrm>
        <a:off x="6100" y="427540"/>
        <a:ext cx="1376526" cy="433705"/>
      </dsp:txXfrm>
    </dsp:sp>
    <dsp:sp modelId="{FCBC6A91-87A1-475F-8343-96C9BDF57E6D}">
      <dsp:nvSpPr>
        <dsp:cNvPr id="0" name=""/>
        <dsp:cNvSpPr/>
      </dsp:nvSpPr>
      <dsp:spPr>
        <a:xfrm>
          <a:off x="288040" y="861245"/>
          <a:ext cx="1376526" cy="199461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Prekäre Arbeits-bedingungen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Publikationen als Währung für unbefristete Stellen und Forschungsgelder</a:t>
          </a:r>
          <a:endParaRPr lang="en-US" sz="1100" kern="1200" dirty="0"/>
        </a:p>
      </dsp:txBody>
      <dsp:txXfrm>
        <a:off x="328357" y="901562"/>
        <a:ext cx="1295892" cy="1913983"/>
      </dsp:txXfrm>
    </dsp:sp>
    <dsp:sp modelId="{6E1007A0-F3BF-4776-9074-529AB46FAA13}">
      <dsp:nvSpPr>
        <dsp:cNvPr id="0" name=""/>
        <dsp:cNvSpPr/>
      </dsp:nvSpPr>
      <dsp:spPr>
        <a:xfrm>
          <a:off x="1591304" y="473035"/>
          <a:ext cx="442394" cy="34271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591304" y="541578"/>
        <a:ext cx="339580" cy="205629"/>
      </dsp:txXfrm>
    </dsp:sp>
    <dsp:sp modelId="{70434897-59C9-48C3-A459-1AED7F360BDA}">
      <dsp:nvSpPr>
        <dsp:cNvPr id="0" name=""/>
        <dsp:cNvSpPr/>
      </dsp:nvSpPr>
      <dsp:spPr>
        <a:xfrm>
          <a:off x="2217333" y="427540"/>
          <a:ext cx="1376526" cy="6505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Interessante Befunde werden publiziert</a:t>
          </a:r>
          <a:endParaRPr lang="en-US" sz="1100" kern="1200" dirty="0"/>
        </a:p>
      </dsp:txBody>
      <dsp:txXfrm>
        <a:off x="2217333" y="427540"/>
        <a:ext cx="1376526" cy="433705"/>
      </dsp:txXfrm>
    </dsp:sp>
    <dsp:sp modelId="{1C84FA78-9420-4F3C-8B93-DFBA7BAB2247}">
      <dsp:nvSpPr>
        <dsp:cNvPr id="0" name=""/>
        <dsp:cNvSpPr/>
      </dsp:nvSpPr>
      <dsp:spPr>
        <a:xfrm>
          <a:off x="2499273" y="861245"/>
          <a:ext cx="1376526" cy="199461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Befunde werden nur als informativ gewertet, wenn sie „statistisch signifikant“ sind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Inhaltlich wichtig? / gut verkaufbar?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Kontraintuitiv?</a:t>
          </a:r>
          <a:endParaRPr lang="en-US" sz="1100" kern="1200" dirty="0"/>
        </a:p>
      </dsp:txBody>
      <dsp:txXfrm>
        <a:off x="2539590" y="901562"/>
        <a:ext cx="1295892" cy="1913983"/>
      </dsp:txXfrm>
    </dsp:sp>
    <dsp:sp modelId="{C709D72A-3BDD-430D-B48A-DFB5CAD14E1C}">
      <dsp:nvSpPr>
        <dsp:cNvPr id="0" name=""/>
        <dsp:cNvSpPr/>
      </dsp:nvSpPr>
      <dsp:spPr>
        <a:xfrm>
          <a:off x="3802537" y="473035"/>
          <a:ext cx="442394" cy="34271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3802537" y="541578"/>
        <a:ext cx="339580" cy="205629"/>
      </dsp:txXfrm>
    </dsp:sp>
    <dsp:sp modelId="{7E8D54B2-AD85-4F6A-9FAB-A22A0C3D68DD}">
      <dsp:nvSpPr>
        <dsp:cNvPr id="0" name=""/>
        <dsp:cNvSpPr/>
      </dsp:nvSpPr>
      <dsp:spPr>
        <a:xfrm>
          <a:off x="4428566" y="427540"/>
          <a:ext cx="1376526" cy="6505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P-Hacking</a:t>
          </a:r>
          <a:endParaRPr lang="en-US" sz="1100" kern="1200" dirty="0"/>
        </a:p>
      </dsp:txBody>
      <dsp:txXfrm>
        <a:off x="4428566" y="427540"/>
        <a:ext cx="1376526" cy="433705"/>
      </dsp:txXfrm>
    </dsp:sp>
    <dsp:sp modelId="{47BB3BCA-E316-4503-BDC5-A552C4F9DA6A}">
      <dsp:nvSpPr>
        <dsp:cNvPr id="0" name=""/>
        <dsp:cNvSpPr/>
      </dsp:nvSpPr>
      <dsp:spPr>
        <a:xfrm>
          <a:off x="4710506" y="861245"/>
          <a:ext cx="1376526" cy="199461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Effizientester Weg zur Erreichung einer unbefristeten Stelle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Verbreitung eigener Interessen und Ideologien</a:t>
          </a:r>
          <a:endParaRPr lang="en-US" sz="1100" kern="1200" dirty="0"/>
        </a:p>
      </dsp:txBody>
      <dsp:txXfrm>
        <a:off x="4750823" y="901562"/>
        <a:ext cx="1295892" cy="1913983"/>
      </dsp:txXfrm>
    </dsp:sp>
    <dsp:sp modelId="{77C294DA-A70A-4111-B726-D04842D4B795}">
      <dsp:nvSpPr>
        <dsp:cNvPr id="0" name=""/>
        <dsp:cNvSpPr/>
      </dsp:nvSpPr>
      <dsp:spPr>
        <a:xfrm>
          <a:off x="6013770" y="473035"/>
          <a:ext cx="442394" cy="34271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6013770" y="541578"/>
        <a:ext cx="339580" cy="205629"/>
      </dsp:txXfrm>
    </dsp:sp>
    <dsp:sp modelId="{3B004800-DD6E-4921-8BBF-F4CDEA8846DC}">
      <dsp:nvSpPr>
        <dsp:cNvPr id="0" name=""/>
        <dsp:cNvSpPr/>
      </dsp:nvSpPr>
      <dsp:spPr>
        <a:xfrm>
          <a:off x="6639799" y="427540"/>
          <a:ext cx="1376526" cy="6505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Publikationsbias</a:t>
          </a:r>
          <a:endParaRPr lang="en-US" sz="1100" kern="1200" dirty="0"/>
        </a:p>
      </dsp:txBody>
      <dsp:txXfrm>
        <a:off x="6639799" y="427540"/>
        <a:ext cx="1376526" cy="433705"/>
      </dsp:txXfrm>
    </dsp:sp>
    <dsp:sp modelId="{27207EA3-D483-42A1-8059-221A617B7B36}">
      <dsp:nvSpPr>
        <dsp:cNvPr id="0" name=""/>
        <dsp:cNvSpPr/>
      </dsp:nvSpPr>
      <dsp:spPr>
        <a:xfrm>
          <a:off x="6921739" y="861245"/>
          <a:ext cx="1376526" cy="199461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Veröffentlichte Befunde stellen ein extrem verzerrtes Bild der Realität dar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Meta-Analytische Methoden zur Korrektur der Verzerrung sind noch unzureichend</a:t>
          </a:r>
          <a:endParaRPr lang="en-US" sz="1100" kern="1200" dirty="0"/>
        </a:p>
      </dsp:txBody>
      <dsp:txXfrm>
        <a:off x="6962056" y="901562"/>
        <a:ext cx="1295892" cy="1913983"/>
      </dsp:txXfrm>
    </dsp:sp>
    <dsp:sp modelId="{F91061D6-B821-4F03-AA0C-73B2E61F8D3F}">
      <dsp:nvSpPr>
        <dsp:cNvPr id="0" name=""/>
        <dsp:cNvSpPr/>
      </dsp:nvSpPr>
      <dsp:spPr>
        <a:xfrm>
          <a:off x="8225003" y="473035"/>
          <a:ext cx="442394" cy="34271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8225003" y="541578"/>
        <a:ext cx="339580" cy="205629"/>
      </dsp:txXfrm>
    </dsp:sp>
    <dsp:sp modelId="{6B437F4F-13B3-41CC-94D3-851CAB3822F6}">
      <dsp:nvSpPr>
        <dsp:cNvPr id="0" name=""/>
        <dsp:cNvSpPr/>
      </dsp:nvSpPr>
      <dsp:spPr>
        <a:xfrm>
          <a:off x="8851032" y="427540"/>
          <a:ext cx="1376526" cy="6505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Replikations-fehlschläge</a:t>
          </a:r>
          <a:endParaRPr lang="en-US" sz="1100" kern="1200" dirty="0"/>
        </a:p>
      </dsp:txBody>
      <dsp:txXfrm>
        <a:off x="8851032" y="427540"/>
        <a:ext cx="1376526" cy="433705"/>
      </dsp:txXfrm>
    </dsp:sp>
    <dsp:sp modelId="{958A38CB-E9F2-45AA-9213-82E6862D7972}">
      <dsp:nvSpPr>
        <dsp:cNvPr id="0" name=""/>
        <dsp:cNvSpPr/>
      </dsp:nvSpPr>
      <dsp:spPr>
        <a:xfrm>
          <a:off x="9132972" y="861245"/>
          <a:ext cx="1376526" cy="199461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50% aller Befunde lassen sich nicht replizieren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Replikationsrate in vielen Disziplinen noch ungewiss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Aufbauen auf bisherigen Befunden ist ein Glücksspiel</a:t>
          </a:r>
          <a:endParaRPr lang="en-US" sz="1100" kern="1200" dirty="0"/>
        </a:p>
      </dsp:txBody>
      <dsp:txXfrm>
        <a:off x="9173289" y="901562"/>
        <a:ext cx="1295892" cy="19139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3640D2-0991-4CBE-A83E-6056A8321F21}">
      <dsp:nvSpPr>
        <dsp:cNvPr id="0" name=""/>
        <dsp:cNvSpPr/>
      </dsp:nvSpPr>
      <dsp:spPr>
        <a:xfrm>
          <a:off x="509702" y="1109626"/>
          <a:ext cx="954946" cy="6369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9784" rIns="49784" bIns="49784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Kein</a:t>
          </a:r>
          <a:r>
            <a:rPr lang="en-US" sz="700" kern="1200" dirty="0"/>
            <a:t> </a:t>
          </a:r>
          <a:r>
            <a:rPr lang="en-US" sz="700" kern="1200" dirty="0" err="1"/>
            <a:t>Nachweis</a:t>
          </a:r>
          <a:r>
            <a:rPr lang="en-US" sz="700" kern="1200" dirty="0"/>
            <a:t> </a:t>
          </a:r>
          <a:r>
            <a:rPr lang="en-US" sz="700" kern="1200" dirty="0" err="1"/>
            <a:t>tatsächlicher</a:t>
          </a:r>
          <a:r>
            <a:rPr lang="en-US" sz="700" kern="1200" dirty="0"/>
            <a:t> </a:t>
          </a:r>
          <a:r>
            <a:rPr lang="en-US" sz="700" kern="1200" dirty="0" err="1"/>
            <a:t>Qualitätskontrolle</a:t>
          </a:r>
          <a:endParaRPr lang="en-US" sz="700" kern="1200" dirty="0"/>
        </a:p>
      </dsp:txBody>
      <dsp:txXfrm>
        <a:off x="662493" y="1109626"/>
        <a:ext cx="802155" cy="636949"/>
      </dsp:txXfrm>
    </dsp:sp>
    <dsp:sp modelId="{037F5E81-4E75-4FF7-911D-AF75C11EF68B}">
      <dsp:nvSpPr>
        <dsp:cNvPr id="0" name=""/>
        <dsp:cNvSpPr/>
      </dsp:nvSpPr>
      <dsp:spPr>
        <a:xfrm>
          <a:off x="397" y="854974"/>
          <a:ext cx="636631" cy="6366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Keine</a:t>
          </a:r>
          <a:r>
            <a:rPr lang="en-US" sz="500" kern="1200" dirty="0"/>
            <a:t> </a:t>
          </a:r>
          <a:r>
            <a:rPr lang="en-US" sz="500" kern="1200" dirty="0" err="1"/>
            <a:t>Veröffentlichung</a:t>
          </a:r>
          <a:r>
            <a:rPr lang="en-US" sz="500" kern="1200" dirty="0"/>
            <a:t> von </a:t>
          </a:r>
          <a:r>
            <a:rPr lang="en-US" sz="500" kern="1200" dirty="0" err="1"/>
            <a:t>Gutachten</a:t>
          </a:r>
          <a:endParaRPr lang="en-US" sz="500" kern="1200" dirty="0"/>
        </a:p>
      </dsp:txBody>
      <dsp:txXfrm>
        <a:off x="93629" y="948206"/>
        <a:ext cx="450167" cy="450167"/>
      </dsp:txXfrm>
    </dsp:sp>
    <dsp:sp modelId="{A643575F-BE55-4CFD-8535-BD241DC290B1}">
      <dsp:nvSpPr>
        <dsp:cNvPr id="0" name=""/>
        <dsp:cNvSpPr/>
      </dsp:nvSpPr>
      <dsp:spPr>
        <a:xfrm>
          <a:off x="2101280" y="1109626"/>
          <a:ext cx="954946" cy="6369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9784" rIns="49784" bIns="49784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2254071" y="1109626"/>
        <a:ext cx="802155" cy="636949"/>
      </dsp:txXfrm>
    </dsp:sp>
    <dsp:sp modelId="{65686420-CF93-4968-BD82-F810C7E3AD83}">
      <dsp:nvSpPr>
        <dsp:cNvPr id="0" name=""/>
        <dsp:cNvSpPr/>
      </dsp:nvSpPr>
      <dsp:spPr>
        <a:xfrm>
          <a:off x="2101280" y="1746576"/>
          <a:ext cx="954946" cy="6369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9784" rIns="49784" bIns="49784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2254071" y="1746576"/>
        <a:ext cx="802155" cy="636949"/>
      </dsp:txXfrm>
    </dsp:sp>
    <dsp:sp modelId="{0368D5C6-3F7D-4E27-A6D7-1843270322A2}">
      <dsp:nvSpPr>
        <dsp:cNvPr id="0" name=""/>
        <dsp:cNvSpPr/>
      </dsp:nvSpPr>
      <dsp:spPr>
        <a:xfrm>
          <a:off x="1591975" y="854974"/>
          <a:ext cx="636631" cy="6366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Veröffentlichung</a:t>
          </a:r>
          <a:r>
            <a:rPr lang="en-US" sz="500" kern="1200" dirty="0"/>
            <a:t> </a:t>
          </a:r>
          <a:r>
            <a:rPr lang="en-US" sz="500" kern="1200" dirty="0" err="1"/>
            <a:t>bei</a:t>
          </a:r>
          <a:r>
            <a:rPr lang="en-US" sz="500" kern="1200" dirty="0"/>
            <a:t> </a:t>
          </a:r>
          <a:r>
            <a:rPr lang="en-US" sz="500" kern="1200" dirty="0" err="1"/>
            <a:t>Publikation</a:t>
          </a:r>
          <a:endParaRPr lang="en-US" sz="500" kern="1200" dirty="0"/>
        </a:p>
      </dsp:txBody>
      <dsp:txXfrm>
        <a:off x="1685207" y="948206"/>
        <a:ext cx="450167" cy="450167"/>
      </dsp:txXfrm>
    </dsp:sp>
    <dsp:sp modelId="{3CB8469C-C134-4143-AFBA-6851E6D03EF2}">
      <dsp:nvSpPr>
        <dsp:cNvPr id="0" name=""/>
        <dsp:cNvSpPr/>
      </dsp:nvSpPr>
      <dsp:spPr>
        <a:xfrm>
          <a:off x="3692858" y="1109626"/>
          <a:ext cx="954946" cy="6369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9784" rIns="49784" bIns="49784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3845649" y="1109626"/>
        <a:ext cx="802155" cy="636949"/>
      </dsp:txXfrm>
    </dsp:sp>
    <dsp:sp modelId="{4812D3A0-F1F2-4BFE-BC93-00E8B29141C3}">
      <dsp:nvSpPr>
        <dsp:cNvPr id="0" name=""/>
        <dsp:cNvSpPr/>
      </dsp:nvSpPr>
      <dsp:spPr>
        <a:xfrm>
          <a:off x="3183553" y="854974"/>
          <a:ext cx="636631" cy="6366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Veröffentlichung</a:t>
          </a:r>
          <a:r>
            <a:rPr lang="en-US" sz="500" kern="1200" dirty="0"/>
            <a:t> </a:t>
          </a:r>
          <a:r>
            <a:rPr lang="en-US" sz="500" kern="1200" dirty="0" err="1"/>
            <a:t>bei</a:t>
          </a:r>
          <a:r>
            <a:rPr lang="en-US" sz="500" kern="1200" dirty="0"/>
            <a:t> </a:t>
          </a:r>
          <a:r>
            <a:rPr lang="en-US" sz="500" kern="1200" dirty="0" err="1"/>
            <a:t>Publikation</a:t>
          </a:r>
          <a:r>
            <a:rPr lang="en-US" sz="500" kern="1200" dirty="0"/>
            <a:t> und </a:t>
          </a:r>
          <a:r>
            <a:rPr lang="en-US" sz="500" kern="1200" dirty="0" err="1"/>
            <a:t>bei</a:t>
          </a:r>
          <a:r>
            <a:rPr lang="en-US" sz="500" kern="1200" dirty="0"/>
            <a:t> </a:t>
          </a:r>
          <a:r>
            <a:rPr lang="en-US" sz="500" kern="1200" dirty="0" err="1"/>
            <a:t>Ablehnung</a:t>
          </a:r>
          <a:endParaRPr lang="en-US" sz="500" kern="1200" dirty="0"/>
        </a:p>
      </dsp:txBody>
      <dsp:txXfrm>
        <a:off x="3276785" y="948206"/>
        <a:ext cx="450167" cy="4501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72D210-16A7-4F95-84C6-DDE31A9A78EB}">
      <dsp:nvSpPr>
        <dsp:cNvPr id="0" name=""/>
        <dsp:cNvSpPr/>
      </dsp:nvSpPr>
      <dsp:spPr>
        <a:xfrm>
          <a:off x="150064" y="82385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Open Access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Uneingeschränkter</a:t>
          </a:r>
          <a:r>
            <a:rPr lang="en-US" sz="1200" kern="1200" dirty="0"/>
            <a:t> und </a:t>
          </a:r>
          <a:r>
            <a:rPr lang="en-US" sz="1200" kern="1200" dirty="0" err="1"/>
            <a:t>kostenloser</a:t>
          </a:r>
          <a:r>
            <a:rPr lang="en-US" sz="1200" kern="1200" dirty="0"/>
            <a:t> </a:t>
          </a:r>
          <a:r>
            <a:rPr lang="en-US" sz="1200" kern="1200" dirty="0" err="1"/>
            <a:t>Zugang</a:t>
          </a:r>
          <a:r>
            <a:rPr lang="en-US" sz="1200" kern="1200" dirty="0"/>
            <a:t> (</a:t>
          </a:r>
          <a:r>
            <a:rPr lang="en-US" sz="1200" kern="1200" dirty="0" err="1"/>
            <a:t>z.B</a:t>
          </a:r>
          <a:r>
            <a:rPr lang="en-US" sz="1200" kern="1200" dirty="0"/>
            <a:t>. </a:t>
          </a:r>
          <a:r>
            <a:rPr lang="en-US" sz="1200" kern="1200" dirty="0" err="1"/>
            <a:t>für</a:t>
          </a:r>
          <a:r>
            <a:rPr lang="en-US" sz="1200" kern="1200" dirty="0"/>
            <a:t> </a:t>
          </a:r>
          <a:r>
            <a:rPr lang="en-US" sz="1200" kern="1200" dirty="0" err="1"/>
            <a:t>Forschungsergebnisse</a:t>
          </a:r>
          <a:r>
            <a:rPr lang="en-US" sz="1200" kern="1200" dirty="0"/>
            <a:t>)</a:t>
          </a:r>
        </a:p>
      </dsp:txBody>
      <dsp:txXfrm>
        <a:off x="150064" y="823852"/>
        <a:ext cx="3599339" cy="1124793"/>
      </dsp:txXfrm>
    </dsp:sp>
    <dsp:sp modelId="{2DF3B7CD-0191-4103-BD12-FCF919CE4DA5}">
      <dsp:nvSpPr>
        <dsp:cNvPr id="0" name=""/>
        <dsp:cNvSpPr/>
      </dsp:nvSpPr>
      <dsp:spPr>
        <a:xfrm>
          <a:off x="92" y="661382"/>
          <a:ext cx="787355" cy="1181033"/>
        </a:xfrm>
        <a:prstGeom prst="rect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F8CCE0-559B-4DF2-B4AE-17602425B3C9}">
      <dsp:nvSpPr>
        <dsp:cNvPr id="0" name=""/>
        <dsp:cNvSpPr/>
      </dsp:nvSpPr>
      <dsp:spPr>
        <a:xfrm>
          <a:off x="4227877" y="82385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Open Materials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Veröffentlichung</a:t>
          </a:r>
          <a:r>
            <a:rPr lang="en-US" sz="1200" kern="1200" dirty="0"/>
            <a:t> von </a:t>
          </a:r>
          <a:r>
            <a:rPr lang="en-US" sz="1200" kern="1200" dirty="0" err="1"/>
            <a:t>Forschungsmaterialien</a:t>
          </a:r>
          <a:endParaRPr lang="en-US" sz="1200" kern="1200" dirty="0"/>
        </a:p>
      </dsp:txBody>
      <dsp:txXfrm>
        <a:off x="4227877" y="823852"/>
        <a:ext cx="3599339" cy="1124793"/>
      </dsp:txXfrm>
    </dsp:sp>
    <dsp:sp modelId="{24CEF428-F3F7-422B-B6CE-F559546322D2}">
      <dsp:nvSpPr>
        <dsp:cNvPr id="0" name=""/>
        <dsp:cNvSpPr/>
      </dsp:nvSpPr>
      <dsp:spPr>
        <a:xfrm>
          <a:off x="4077904" y="661382"/>
          <a:ext cx="787355" cy="1181033"/>
        </a:xfrm>
        <a:prstGeom prst="rect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12BD03-181C-4263-969F-AAE2546C4D02}">
      <dsp:nvSpPr>
        <dsp:cNvPr id="0" name=""/>
        <dsp:cNvSpPr/>
      </dsp:nvSpPr>
      <dsp:spPr>
        <a:xfrm>
          <a:off x="150064" y="223984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Open Data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Aufbereitung</a:t>
          </a:r>
          <a:r>
            <a:rPr lang="en-US" sz="1200" kern="1200" dirty="0"/>
            <a:t> und </a:t>
          </a:r>
          <a:r>
            <a:rPr lang="en-US" sz="1200" kern="1200" dirty="0" err="1"/>
            <a:t>Teilen</a:t>
          </a:r>
          <a:r>
            <a:rPr lang="en-US" sz="1200" kern="1200" dirty="0"/>
            <a:t> von </a:t>
          </a:r>
          <a:r>
            <a:rPr lang="en-US" sz="1200" kern="1200" dirty="0" err="1"/>
            <a:t>Forschungsdaten</a:t>
          </a:r>
          <a:endParaRPr lang="en-US" sz="1200" kern="1200" dirty="0"/>
        </a:p>
      </dsp:txBody>
      <dsp:txXfrm>
        <a:off x="150064" y="2239842"/>
        <a:ext cx="3599339" cy="1124793"/>
      </dsp:txXfrm>
    </dsp:sp>
    <dsp:sp modelId="{ED5424D3-85AF-49A0-9FF5-A53D1FAE11F7}">
      <dsp:nvSpPr>
        <dsp:cNvPr id="0" name=""/>
        <dsp:cNvSpPr/>
      </dsp:nvSpPr>
      <dsp:spPr>
        <a:xfrm>
          <a:off x="92" y="2077372"/>
          <a:ext cx="787355" cy="1181033"/>
        </a:xfrm>
        <a:prstGeom prst="rect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174927-3640-4DAA-A990-E83CED575228}">
      <dsp:nvSpPr>
        <dsp:cNvPr id="0" name=""/>
        <dsp:cNvSpPr/>
      </dsp:nvSpPr>
      <dsp:spPr>
        <a:xfrm>
          <a:off x="4227877" y="223984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Open Source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Offenlegung</a:t>
          </a:r>
          <a:r>
            <a:rPr lang="en-US" sz="1200" kern="1200" dirty="0"/>
            <a:t> von </a:t>
          </a:r>
          <a:r>
            <a:rPr lang="en-US" sz="1200" kern="1200" dirty="0" err="1"/>
            <a:t>Programmcode</a:t>
          </a:r>
          <a:endParaRPr lang="en-US" sz="1200" kern="1200" dirty="0"/>
        </a:p>
      </dsp:txBody>
      <dsp:txXfrm>
        <a:off x="4227877" y="2239842"/>
        <a:ext cx="3599339" cy="1124793"/>
      </dsp:txXfrm>
    </dsp:sp>
    <dsp:sp modelId="{788CB696-3EC6-4068-9ACB-4878CD2BB3B4}">
      <dsp:nvSpPr>
        <dsp:cNvPr id="0" name=""/>
        <dsp:cNvSpPr/>
      </dsp:nvSpPr>
      <dsp:spPr>
        <a:xfrm>
          <a:off x="4077904" y="2077372"/>
          <a:ext cx="787355" cy="1181033"/>
        </a:xfrm>
        <a:prstGeom prst="rect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A86A9C-E9D4-4578-9053-4AB2EBD96DC8}">
      <dsp:nvSpPr>
        <dsp:cNvPr id="0" name=""/>
        <dsp:cNvSpPr/>
      </dsp:nvSpPr>
      <dsp:spPr>
        <a:xfrm>
          <a:off x="150064" y="365583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Open Educational Resources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Teilen</a:t>
          </a:r>
          <a:r>
            <a:rPr lang="en-US" sz="1200" kern="1200" dirty="0"/>
            <a:t> von </a:t>
          </a:r>
          <a:r>
            <a:rPr lang="en-US" sz="1200" kern="1200" dirty="0" err="1"/>
            <a:t>Lehrmaterialien</a:t>
          </a:r>
          <a:endParaRPr lang="en-US" sz="1200" kern="1200" dirty="0"/>
        </a:p>
      </dsp:txBody>
      <dsp:txXfrm>
        <a:off x="150064" y="3655832"/>
        <a:ext cx="3599339" cy="1124793"/>
      </dsp:txXfrm>
    </dsp:sp>
    <dsp:sp modelId="{66F27817-EC29-4332-97DE-635B75EDB46D}">
      <dsp:nvSpPr>
        <dsp:cNvPr id="0" name=""/>
        <dsp:cNvSpPr/>
      </dsp:nvSpPr>
      <dsp:spPr>
        <a:xfrm>
          <a:off x="92" y="3493362"/>
          <a:ext cx="787355" cy="1181033"/>
        </a:xfrm>
        <a:prstGeom prst="rect">
          <a:avLst/>
        </a:prstGeom>
        <a:solidFill>
          <a:schemeClr val="accent6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BF9CE3-737B-4CC2-B893-F21F6FFA5AAC}">
      <dsp:nvSpPr>
        <dsp:cNvPr id="0" name=""/>
        <dsp:cNvSpPr/>
      </dsp:nvSpPr>
      <dsp:spPr>
        <a:xfrm>
          <a:off x="4227877" y="365583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Citizen Science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Beteiligung</a:t>
          </a:r>
          <a:r>
            <a:rPr lang="en-US" sz="1200" kern="1200" dirty="0"/>
            <a:t> von </a:t>
          </a:r>
          <a:r>
            <a:rPr lang="en-US" sz="1200" kern="1200" dirty="0" err="1"/>
            <a:t>Nichtwissenschaftler</a:t>
          </a:r>
          <a:r>
            <a:rPr lang="en-US" sz="1200" kern="1200" dirty="0"/>
            <a:t>*</a:t>
          </a:r>
          <a:r>
            <a:rPr lang="en-US" sz="1200" kern="1200" dirty="0" err="1"/>
            <a:t>innen</a:t>
          </a:r>
          <a:r>
            <a:rPr lang="en-US" sz="1200" kern="1200" dirty="0"/>
            <a:t> </a:t>
          </a:r>
          <a:r>
            <a:rPr lang="en-US" sz="1200" kern="1200" dirty="0" err="1"/>
            <a:t>beim</a:t>
          </a:r>
          <a:r>
            <a:rPr lang="en-US" sz="1200" kern="1200" dirty="0"/>
            <a:t> </a:t>
          </a:r>
          <a:r>
            <a:rPr lang="en-US" sz="1200" kern="1200" dirty="0" err="1"/>
            <a:t>Forschungsprozess</a:t>
          </a:r>
          <a:r>
            <a:rPr lang="en-US" sz="1200" kern="1200" dirty="0"/>
            <a:t> (</a:t>
          </a:r>
          <a:r>
            <a:rPr lang="en-US" sz="1200" kern="1200" dirty="0" err="1"/>
            <a:t>z.B</a:t>
          </a:r>
          <a:r>
            <a:rPr lang="en-US" sz="1200" kern="1200" dirty="0"/>
            <a:t>. </a:t>
          </a:r>
          <a:r>
            <a:rPr lang="en-US" sz="1200" kern="1200" dirty="0" err="1"/>
            <a:t>Datenerhebung</a:t>
          </a:r>
          <a:r>
            <a:rPr lang="en-US" sz="1200" kern="1200" dirty="0"/>
            <a:t> </a:t>
          </a:r>
          <a:r>
            <a:rPr lang="en-US" sz="1200" kern="1200" dirty="0" err="1"/>
            <a:t>oder</a:t>
          </a:r>
          <a:r>
            <a:rPr lang="en-US" sz="1200" kern="1200" dirty="0"/>
            <a:t> </a:t>
          </a:r>
          <a:r>
            <a:rPr lang="en-US" sz="1200" kern="1200" dirty="0" err="1"/>
            <a:t>Datenverarbeitung</a:t>
          </a:r>
          <a:r>
            <a:rPr lang="en-US" sz="1200" kern="1200" dirty="0"/>
            <a:t>)</a:t>
          </a:r>
        </a:p>
      </dsp:txBody>
      <dsp:txXfrm>
        <a:off x="4227877" y="3655832"/>
        <a:ext cx="3599339" cy="1124793"/>
      </dsp:txXfrm>
    </dsp:sp>
    <dsp:sp modelId="{4ABA37DE-C3F9-4DCB-A47F-DED921C560A9}">
      <dsp:nvSpPr>
        <dsp:cNvPr id="0" name=""/>
        <dsp:cNvSpPr/>
      </dsp:nvSpPr>
      <dsp:spPr>
        <a:xfrm>
          <a:off x="4077904" y="3493362"/>
          <a:ext cx="787355" cy="1181033"/>
        </a:xfrm>
        <a:prstGeom prst="rect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02814B-D27F-4791-95C3-AA1082F0DB29}">
      <dsp:nvSpPr>
        <dsp:cNvPr id="0" name=""/>
        <dsp:cNvSpPr/>
      </dsp:nvSpPr>
      <dsp:spPr>
        <a:xfrm>
          <a:off x="150064" y="507182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Big Team Science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Zusammenschluss</a:t>
          </a:r>
          <a:r>
            <a:rPr lang="en-US" sz="1200" kern="1200" dirty="0"/>
            <a:t> </a:t>
          </a:r>
          <a:r>
            <a:rPr lang="en-US" sz="1200" kern="1200" dirty="0" err="1"/>
            <a:t>großer</a:t>
          </a:r>
          <a:r>
            <a:rPr lang="en-US" sz="1200" kern="1200" dirty="0"/>
            <a:t> </a:t>
          </a:r>
          <a:r>
            <a:rPr lang="en-US" sz="1200" kern="1200" dirty="0" err="1"/>
            <a:t>wissenschaftlicher</a:t>
          </a:r>
          <a:r>
            <a:rPr lang="en-US" sz="1200" kern="1200" dirty="0"/>
            <a:t> Communities</a:t>
          </a:r>
        </a:p>
      </dsp:txBody>
      <dsp:txXfrm>
        <a:off x="150064" y="5071822"/>
        <a:ext cx="3599339" cy="1124793"/>
      </dsp:txXfrm>
    </dsp:sp>
    <dsp:sp modelId="{24FBF5A0-2A70-4385-AC7F-B63324703A0A}">
      <dsp:nvSpPr>
        <dsp:cNvPr id="0" name=""/>
        <dsp:cNvSpPr/>
      </dsp:nvSpPr>
      <dsp:spPr>
        <a:xfrm>
          <a:off x="92" y="4909352"/>
          <a:ext cx="787355" cy="1181033"/>
        </a:xfrm>
        <a:prstGeom prst="rect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A44DD6-3C3F-4EA4-BB3A-6AB8BA3C0A2C}">
      <dsp:nvSpPr>
        <dsp:cNvPr id="0" name=""/>
        <dsp:cNvSpPr/>
      </dsp:nvSpPr>
      <dsp:spPr>
        <a:xfrm>
          <a:off x="4227877" y="507182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Open Peer Review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Nachverfolgbarer</a:t>
          </a:r>
          <a:r>
            <a:rPr lang="en-US" sz="1200" kern="1200" dirty="0"/>
            <a:t> </a:t>
          </a:r>
          <a:r>
            <a:rPr lang="en-US" sz="1200" kern="1200" dirty="0" err="1"/>
            <a:t>wissenschaftlicher</a:t>
          </a:r>
          <a:r>
            <a:rPr lang="en-US" sz="1200" kern="1200" dirty="0"/>
            <a:t> </a:t>
          </a:r>
          <a:r>
            <a:rPr lang="en-US" sz="1200" kern="1200" dirty="0" err="1"/>
            <a:t>Diskurs</a:t>
          </a:r>
          <a:r>
            <a:rPr lang="en-US" sz="1200" kern="1200" dirty="0"/>
            <a:t> und </a:t>
          </a:r>
          <a:r>
            <a:rPr lang="en-US" sz="1200" kern="1200" dirty="0" err="1"/>
            <a:t>Qualitätssicherung</a:t>
          </a:r>
          <a:r>
            <a:rPr lang="en-US" sz="1200" kern="1200" dirty="0"/>
            <a:t> in der </a:t>
          </a:r>
          <a:r>
            <a:rPr lang="en-US" sz="1200" kern="1200" dirty="0" err="1"/>
            <a:t>öffentlichen</a:t>
          </a:r>
          <a:r>
            <a:rPr lang="en-US" sz="1200" kern="1200" dirty="0"/>
            <a:t> </a:t>
          </a:r>
          <a:r>
            <a:rPr lang="en-US" sz="1200" kern="1200" dirty="0" err="1"/>
            <a:t>Sphäre</a:t>
          </a:r>
          <a:endParaRPr lang="en-US" sz="1200" kern="1200" dirty="0"/>
        </a:p>
      </dsp:txBody>
      <dsp:txXfrm>
        <a:off x="4227877" y="5071822"/>
        <a:ext cx="3599339" cy="1124793"/>
      </dsp:txXfrm>
    </dsp:sp>
    <dsp:sp modelId="{5A014310-7DF4-478F-92E0-A03F0DEB7E39}">
      <dsp:nvSpPr>
        <dsp:cNvPr id="0" name=""/>
        <dsp:cNvSpPr/>
      </dsp:nvSpPr>
      <dsp:spPr>
        <a:xfrm>
          <a:off x="4077904" y="4909352"/>
          <a:ext cx="787355" cy="1181033"/>
        </a:xfrm>
        <a:prstGeom prst="rect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1EC8C5-C772-41F2-9793-24EEFE494F0B}">
      <dsp:nvSpPr>
        <dsp:cNvPr id="0" name=""/>
        <dsp:cNvSpPr/>
      </dsp:nvSpPr>
      <dsp:spPr>
        <a:xfrm>
          <a:off x="3095624" y="232"/>
          <a:ext cx="1936750" cy="125888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Normalwissenschaft</a:t>
          </a:r>
          <a:endParaRPr lang="en-US" sz="1600" kern="1200" dirty="0"/>
        </a:p>
      </dsp:txBody>
      <dsp:txXfrm>
        <a:off x="3157078" y="61686"/>
        <a:ext cx="1813842" cy="1135979"/>
      </dsp:txXfrm>
    </dsp:sp>
    <dsp:sp modelId="{F4BE037D-455D-4A17-A988-1D4BE14D3A52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3315338" y="406915"/>
              </a:moveTo>
              <a:arcTo wR="2079657" hR="2079657" stAng="18387232" swAng="1633569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3CD461-7279-4E58-AF31-72D158715139}">
      <dsp:nvSpPr>
        <dsp:cNvPr id="0" name=""/>
        <dsp:cNvSpPr/>
      </dsp:nvSpPr>
      <dsp:spPr>
        <a:xfrm>
          <a:off x="5175282" y="2079889"/>
          <a:ext cx="1936750" cy="125888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Anomalien</a:t>
          </a:r>
          <a:endParaRPr lang="en-US" sz="1600" kern="1200" dirty="0"/>
        </a:p>
      </dsp:txBody>
      <dsp:txXfrm>
        <a:off x="5236736" y="2141343"/>
        <a:ext cx="1813842" cy="1135979"/>
      </dsp:txXfrm>
    </dsp:sp>
    <dsp:sp modelId="{3B150F21-82C3-4131-9395-2DAD294290C3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3943720" y="3001743"/>
              </a:moveTo>
              <a:arcTo wR="2079657" hR="2079657" stAng="1579199" swAng="1633569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921929-CDAD-43F5-804B-62ECCA87B2CC}">
      <dsp:nvSpPr>
        <dsp:cNvPr id="0" name=""/>
        <dsp:cNvSpPr/>
      </dsp:nvSpPr>
      <dsp:spPr>
        <a:xfrm>
          <a:off x="3095625" y="4159546"/>
          <a:ext cx="1936750" cy="125888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Krise</a:t>
          </a:r>
          <a:endParaRPr lang="en-US" sz="1600" kern="1200" dirty="0"/>
        </a:p>
      </dsp:txBody>
      <dsp:txXfrm>
        <a:off x="3157079" y="4221000"/>
        <a:ext cx="1813842" cy="1135979"/>
      </dsp:txXfrm>
    </dsp:sp>
    <dsp:sp modelId="{6FC3095D-E738-4B9C-B8FA-3F745257F769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843976" y="3752399"/>
              </a:moveTo>
              <a:arcTo wR="2079657" hR="2079657" stAng="7587232" swAng="1633569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5F2592-3FD7-4C27-ABB4-2735A7018975}">
      <dsp:nvSpPr>
        <dsp:cNvPr id="0" name=""/>
        <dsp:cNvSpPr/>
      </dsp:nvSpPr>
      <dsp:spPr>
        <a:xfrm>
          <a:off x="1015967" y="2079889"/>
          <a:ext cx="1936750" cy="125888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Revolution / </a:t>
          </a:r>
          <a:r>
            <a:rPr lang="en-US" sz="1600" kern="1200" dirty="0" err="1"/>
            <a:t>Paradigmenwechsel</a:t>
          </a:r>
          <a:endParaRPr lang="en-US" sz="1600" kern="1200" dirty="0"/>
        </a:p>
      </dsp:txBody>
      <dsp:txXfrm>
        <a:off x="1077421" y="2141343"/>
        <a:ext cx="1813842" cy="1135979"/>
      </dsp:txXfrm>
    </dsp:sp>
    <dsp:sp modelId="{CBBE588A-ED94-43CE-80B9-A5CC3ABA02C0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215594" y="1157570"/>
              </a:moveTo>
              <a:arcTo wR="2079657" hR="2079657" stAng="12379199" swAng="1633569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A08348-ADDC-4502-9132-85A1885AF0B2}">
      <dsp:nvSpPr>
        <dsp:cNvPr id="0" name=""/>
        <dsp:cNvSpPr/>
      </dsp:nvSpPr>
      <dsp:spPr>
        <a:xfrm>
          <a:off x="241180" y="0"/>
          <a:ext cx="4351338" cy="4351338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9ED68F-8432-41A2-8431-65A27C358A20}">
      <dsp:nvSpPr>
        <dsp:cNvPr id="0" name=""/>
        <dsp:cNvSpPr/>
      </dsp:nvSpPr>
      <dsp:spPr>
        <a:xfrm>
          <a:off x="2416849" y="435558"/>
          <a:ext cx="2828369" cy="618705"/>
        </a:xfrm>
        <a:prstGeom prst="round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Politik</a:t>
          </a:r>
          <a:endParaRPr lang="en-US" sz="1900" kern="1200" dirty="0"/>
        </a:p>
      </dsp:txBody>
      <dsp:txXfrm>
        <a:off x="2447052" y="465761"/>
        <a:ext cx="2767963" cy="558299"/>
      </dsp:txXfrm>
    </dsp:sp>
    <dsp:sp modelId="{D5C25AE6-4792-483F-887C-DF6B0A00367D}">
      <dsp:nvSpPr>
        <dsp:cNvPr id="0" name=""/>
        <dsp:cNvSpPr/>
      </dsp:nvSpPr>
      <dsp:spPr>
        <a:xfrm>
          <a:off x="2416849" y="1131602"/>
          <a:ext cx="2828369" cy="618705"/>
        </a:xfrm>
        <a:prstGeom prst="round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Anreize</a:t>
          </a:r>
          <a:endParaRPr lang="en-US" sz="1900" kern="1200" dirty="0"/>
        </a:p>
      </dsp:txBody>
      <dsp:txXfrm>
        <a:off x="2447052" y="1161805"/>
        <a:ext cx="2767963" cy="558299"/>
      </dsp:txXfrm>
    </dsp:sp>
    <dsp:sp modelId="{88655AE4-C9EE-40F0-B444-33C00054F8D0}">
      <dsp:nvSpPr>
        <dsp:cNvPr id="0" name=""/>
        <dsp:cNvSpPr/>
      </dsp:nvSpPr>
      <dsp:spPr>
        <a:xfrm>
          <a:off x="2416849" y="1827646"/>
          <a:ext cx="2828369" cy="618705"/>
        </a:xfrm>
        <a:prstGeom prst="round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Communities und </a:t>
          </a:r>
          <a:r>
            <a:rPr lang="en-US" sz="1900" kern="1200" dirty="0" err="1"/>
            <a:t>Normen</a:t>
          </a:r>
          <a:endParaRPr lang="en-US" sz="1900" kern="1200" dirty="0"/>
        </a:p>
      </dsp:txBody>
      <dsp:txXfrm>
        <a:off x="2447052" y="1857849"/>
        <a:ext cx="2767963" cy="558299"/>
      </dsp:txXfrm>
    </dsp:sp>
    <dsp:sp modelId="{E9E3F978-4FD0-421D-8E0E-69F7B8B8A109}">
      <dsp:nvSpPr>
        <dsp:cNvPr id="0" name=""/>
        <dsp:cNvSpPr/>
      </dsp:nvSpPr>
      <dsp:spPr>
        <a:xfrm>
          <a:off x="2416849" y="2523691"/>
          <a:ext cx="2828369" cy="618705"/>
        </a:xfrm>
        <a:prstGeom prst="round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Benutzererfahrung</a:t>
          </a:r>
          <a:endParaRPr lang="en-US" sz="1900" kern="1200" dirty="0"/>
        </a:p>
      </dsp:txBody>
      <dsp:txXfrm>
        <a:off x="2447052" y="2553894"/>
        <a:ext cx="2767963" cy="558299"/>
      </dsp:txXfrm>
    </dsp:sp>
    <dsp:sp modelId="{1852E047-0C37-4715-BCB0-728EA4ABEAFC}">
      <dsp:nvSpPr>
        <dsp:cNvPr id="0" name=""/>
        <dsp:cNvSpPr/>
      </dsp:nvSpPr>
      <dsp:spPr>
        <a:xfrm>
          <a:off x="2416849" y="3219735"/>
          <a:ext cx="2828369" cy="618705"/>
        </a:xfrm>
        <a:prstGeom prst="round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Infrastruktur</a:t>
          </a:r>
          <a:endParaRPr lang="en-US" sz="1900" kern="1200" dirty="0"/>
        </a:p>
      </dsp:txBody>
      <dsp:txXfrm>
        <a:off x="2447052" y="3249938"/>
        <a:ext cx="2767963" cy="5582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21AE3-2EA3-414F-B0D4-EF9EF6F6D40F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5BAA2-31C1-4FC6-8352-0D87A238B2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3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EC1EA-A25D-4638-AAE6-39ECCBCDEF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64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EC1EA-A25D-4638-AAE6-39ECCBCDEFE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63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B15C5D-D858-7800-2D6A-6C96766B6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CF79F9E-83A6-918E-53F5-884420F48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5666A2-F1B4-8EF6-D0BB-8D3973410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B45B19-8482-905E-BD01-4699722C4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809331-F002-C8BA-8DAA-F44C102F9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3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0BF1CA-63EC-0583-95D4-EED590C49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EE03E89-ECC1-BC2C-FB6F-9844DCF5C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A1F519-9052-1836-5D42-56F94FCBA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F5FCA2-4EAB-3C80-F200-6E31080D4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46C237-2C6D-DA27-8911-633580187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43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0937CF1-CC2D-D384-5FDE-0A054A1B25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CAD3538-E270-22F6-1A60-2EFCC6308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91FD3D-1230-567F-F992-D943F9985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E73BE0-0B39-A28F-4743-17FDF3510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F5519D-7233-E550-A3B9-BAC5C5CFA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1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A2E840-A893-A8AA-E7AF-CBD75E9CA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9F85DD-F0AC-9694-DEFF-22F9E47C3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A0A330-1F16-651C-C3E5-434E17812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3D4CAB-CF9A-D954-1A7C-0161F4EF6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D2B797-DDD3-AED6-A1D7-7350AAE43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73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713074-4133-E2FB-B9C5-CA72515A0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795352-037E-4C29-2EE0-842034877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C27363-7BB3-195F-C629-7BB43F070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2571B9-FA26-5654-410B-B7E8E13F2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7FBB37-792A-7E7D-7B47-2E6116CBF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43C318-F283-24FA-8B85-60B0B605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D631CE-3631-E2BB-C24F-E4FEE926A1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A7D95B7-55F4-3E29-0AC0-2EAEB91BD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E2F0B1-4CA9-31BE-40A6-9672C4B86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DF7384-1577-6D63-29BC-D882B0005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5B84CC-4489-C4A6-0792-D88390B19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86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A7A0E2-5136-F15D-88F9-A04F6A17D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E67DD5-8DA0-1DCE-9908-1EB6C464E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B331BE-FCB7-7FE6-CFE2-042ED398F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31F3CE3-D9E4-C3D2-F386-6A7DDA0F05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44CED76-8158-E5F4-2706-2F2F31BED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8D2F1DB-152E-BEBA-8B9D-F3B4DC300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2B2CA0C-69A9-84D2-F686-4508DE4FF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EE97FC6-7BE0-E4D8-0990-412F5F4BF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68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454306-0DE2-3A9A-AA53-8447370E9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BFEDA76-8515-8B20-F158-4FB7434E0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842255B-C432-3EF0-DE96-8853C29CC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0802575-F6C7-C94D-2716-62419D251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81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195F0C5-8472-C562-DE1A-30666253F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22DD96A-A0E8-1D0E-7DB2-733F486B4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156A80E-E603-1F90-6B93-2B4C14D22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7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05054F-D40F-C2F3-98A8-3B0400ECF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EE0D39-9092-179D-6A14-94FD72220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98C6F6E-F696-B219-4FA7-4B33BCD79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5720DD-0E96-081E-1E84-ABCDF0986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AB9D4B-F2A0-5C6C-98D7-9116FD04C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157B0C-E100-A6A4-47C5-9E5315654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16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95CF3-C623-C69F-3D93-DECF06888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E80B098-5FC8-2301-11E2-31EAB6EAAE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553355-3E9B-6EB6-FB2B-E3E9AA553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E9B112-9AB2-5EDA-E09E-220176681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21B82D5-C59F-853E-DE03-65E4CEC33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F7596E3-18CD-3B1C-F1D6-0B00FEFE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93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CD8950E-6FB8-8F38-60A8-8F2410E6F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C148E6-21F7-2882-4004-C6C88A073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8ECBCF-1463-5257-DFA4-A45D7975A7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74EF1-788F-47AB-9414-B0E30AA5E1A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837F6C-728D-1618-92E5-3052BEEE7F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57240E-04B0-8D31-565A-5F04B3F6C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72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etadataset.com/" TargetMode="External"/><Relationship Id="rId13" Type="http://schemas.openxmlformats.org/officeDocument/2006/relationships/hyperlink" Target="https://t.co/jl5gHLU7bp" TargetMode="External"/><Relationship Id="rId3" Type="http://schemas.openxmlformats.org/officeDocument/2006/relationships/hyperlink" Target="http://metabus.org/" TargetMode="External"/><Relationship Id="rId7" Type="http://schemas.openxmlformats.org/officeDocument/2006/relationships/hyperlink" Target="https://metaanalyses.shinyapps.io/bodypositions/" TargetMode="External"/><Relationship Id="rId12" Type="http://schemas.openxmlformats.org/officeDocument/2006/relationships/hyperlink" Target="https://t.co/8K2xXOZyPj" TargetMode="External"/><Relationship Id="rId2" Type="http://schemas.openxmlformats.org/officeDocument/2006/relationships/hyperlink" Target="https://langcog.github.io/metala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1p.de/ReD" TargetMode="External"/><Relationship Id="rId11" Type="http://schemas.openxmlformats.org/officeDocument/2006/relationships/hyperlink" Target="https://bmcbiol.biomedcentral.com/articles/10.1186/s12915-021-00974-w" TargetMode="External"/><Relationship Id="rId5" Type="http://schemas.openxmlformats.org/officeDocument/2006/relationships/hyperlink" Target="https://t1p.de/openanchoring" TargetMode="External"/><Relationship Id="rId10" Type="http://schemas.openxmlformats.org/officeDocument/2006/relationships/hyperlink" Target="https://github.com/lukaswallrich/metaui" TargetMode="External"/><Relationship Id="rId4" Type="http://schemas.openxmlformats.org/officeDocument/2006/relationships/hyperlink" Target="https://camarades.shinyapps.io/AD-SOLES/" TargetMode="External"/><Relationship Id="rId9" Type="http://schemas.openxmlformats.org/officeDocument/2006/relationships/hyperlink" Target="https://app.cooperationdatabank.org/" TargetMode="External"/><Relationship Id="rId14" Type="http://schemas.openxmlformats.org/officeDocument/2006/relationships/hyperlink" Target="https://t.co/LdfB2Mf7YY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flickr.com/photos/0815fotos/47402421712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flickr.com/photos/0815fotos/47402421712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analyses.shinyapps.io/replicationdatabase" TargetMode="External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592A-C192-4F5B-8ECC-3629D6A00C76}" type="slidenum">
              <a:rPr lang="de-DE" smtClean="0"/>
              <a:t>1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7344126" y="1727569"/>
            <a:ext cx="2211407" cy="14122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Publikationsbias</a:t>
            </a:r>
          </a:p>
        </p:txBody>
      </p:sp>
      <p:sp>
        <p:nvSpPr>
          <p:cNvPr id="8" name="Rechteck 7"/>
          <p:cNvSpPr/>
          <p:nvPr/>
        </p:nvSpPr>
        <p:spPr>
          <a:xfrm>
            <a:off x="279867" y="1718679"/>
            <a:ext cx="2211407" cy="14122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Wissenschaftliches System</a:t>
            </a:r>
          </a:p>
        </p:txBody>
      </p:sp>
      <p:sp>
        <p:nvSpPr>
          <p:cNvPr id="9" name="Rechteck 8"/>
          <p:cNvSpPr/>
          <p:nvPr/>
        </p:nvSpPr>
        <p:spPr>
          <a:xfrm>
            <a:off x="4989373" y="1727569"/>
            <a:ext cx="2211407" cy="14122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Interessante Befunde werden publiziert</a:t>
            </a:r>
          </a:p>
        </p:txBody>
      </p:sp>
      <p:sp>
        <p:nvSpPr>
          <p:cNvPr id="10" name="Rechteck 9"/>
          <p:cNvSpPr/>
          <p:nvPr/>
        </p:nvSpPr>
        <p:spPr>
          <a:xfrm>
            <a:off x="9698878" y="1727569"/>
            <a:ext cx="2211407" cy="14122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bg1"/>
                </a:solidFill>
              </a:rPr>
              <a:t>Replikations-fehlschläge</a:t>
            </a:r>
          </a:p>
        </p:txBody>
      </p:sp>
      <p:sp>
        <p:nvSpPr>
          <p:cNvPr id="11" name="Rechteck 10"/>
          <p:cNvSpPr/>
          <p:nvPr/>
        </p:nvSpPr>
        <p:spPr>
          <a:xfrm>
            <a:off x="4983981" y="3139808"/>
            <a:ext cx="2211407" cy="28784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de-DE" sz="1500" dirty="0"/>
              <a:t>Signifikant? </a:t>
            </a:r>
            <a:r>
              <a:rPr lang="de-DE" sz="1500" dirty="0">
                <a:sym typeface="Wingdings" panose="05000000000000000000" pitchFamily="2" charset="2"/>
              </a:rPr>
              <a:t> Nicht signifikant ist weniger informativ</a:t>
            </a:r>
            <a:endParaRPr lang="de-DE" sz="1500" dirty="0"/>
          </a:p>
          <a:p>
            <a:pPr marL="342900" indent="-342900">
              <a:buFontTx/>
              <a:buChar char="-"/>
            </a:pPr>
            <a:r>
              <a:rPr lang="de-DE" sz="1500" dirty="0"/>
              <a:t>Inhaltlich wichtig? / gut </a:t>
            </a:r>
            <a:r>
              <a:rPr lang="de-DE" sz="1500" dirty="0" err="1"/>
              <a:t>verkaufbar</a:t>
            </a:r>
            <a:r>
              <a:rPr lang="de-DE" sz="1500" dirty="0"/>
              <a:t>?</a:t>
            </a:r>
          </a:p>
          <a:p>
            <a:pPr marL="342900" indent="-342900">
              <a:buFontTx/>
              <a:buChar char="-"/>
            </a:pPr>
            <a:r>
              <a:rPr lang="de-DE" sz="1500" dirty="0"/>
              <a:t>Kontraintuitiv?</a:t>
            </a:r>
          </a:p>
        </p:txBody>
      </p:sp>
      <p:cxnSp>
        <p:nvCxnSpPr>
          <p:cNvPr id="14" name="Gerade Verbindung mit Pfeil 13"/>
          <p:cNvCxnSpPr>
            <a:cxnSpLocks/>
            <a:stCxn id="7" idx="3"/>
            <a:endCxn id="10" idx="1"/>
          </p:cNvCxnSpPr>
          <p:nvPr/>
        </p:nvCxnSpPr>
        <p:spPr>
          <a:xfrm>
            <a:off x="9555533" y="2433689"/>
            <a:ext cx="1433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Gerade Verbindung mit Pfeil 15"/>
          <p:cNvCxnSpPr>
            <a:cxnSpLocks/>
            <a:stCxn id="9" idx="3"/>
            <a:endCxn id="7" idx="1"/>
          </p:cNvCxnSpPr>
          <p:nvPr/>
        </p:nvCxnSpPr>
        <p:spPr>
          <a:xfrm>
            <a:off x="7200780" y="2433689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1" name="Rechteck 20"/>
          <p:cNvSpPr/>
          <p:nvPr/>
        </p:nvSpPr>
        <p:spPr>
          <a:xfrm>
            <a:off x="2634620" y="1727569"/>
            <a:ext cx="2211407" cy="14122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P-Hacking</a:t>
            </a:r>
          </a:p>
        </p:txBody>
      </p:sp>
      <p:cxnSp>
        <p:nvCxnSpPr>
          <p:cNvPr id="31" name="Gerade Verbindung mit Pfeil 30"/>
          <p:cNvCxnSpPr>
            <a:cxnSpLocks/>
            <a:stCxn id="21" idx="3"/>
            <a:endCxn id="9" idx="1"/>
          </p:cNvCxnSpPr>
          <p:nvPr/>
        </p:nvCxnSpPr>
        <p:spPr>
          <a:xfrm>
            <a:off x="4846027" y="2433689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4" name="Rechteck 33"/>
          <p:cNvSpPr/>
          <p:nvPr/>
        </p:nvSpPr>
        <p:spPr>
          <a:xfrm>
            <a:off x="2631924" y="3139808"/>
            <a:ext cx="2211407" cy="28784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de-DE" sz="1500" dirty="0"/>
              <a:t>Effizientester Weg zur Erreichung einer unbefristeten Stelle</a:t>
            </a:r>
          </a:p>
          <a:p>
            <a:pPr marL="342900" indent="-342900">
              <a:buFontTx/>
              <a:buChar char="-"/>
            </a:pPr>
            <a:r>
              <a:rPr lang="de-DE" sz="1500" dirty="0"/>
              <a:t>Verbreitung eigener Interessen / Ideologien</a:t>
            </a:r>
          </a:p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9" name="Rechteck 38"/>
          <p:cNvSpPr/>
          <p:nvPr/>
        </p:nvSpPr>
        <p:spPr>
          <a:xfrm>
            <a:off x="279867" y="3139808"/>
            <a:ext cx="2211407" cy="28784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de-DE" sz="1500" dirty="0"/>
              <a:t>Prekäre Arbeits-bedingungen</a:t>
            </a:r>
          </a:p>
          <a:p>
            <a:pPr marL="342900" indent="-342900">
              <a:buFontTx/>
              <a:buChar char="-"/>
            </a:pPr>
            <a:r>
              <a:rPr lang="de-DE" sz="1500" dirty="0"/>
              <a:t>Publikationen als Währung für unbefristete Stellen und Forschungsgelder</a:t>
            </a:r>
          </a:p>
        </p:txBody>
      </p:sp>
      <p:cxnSp>
        <p:nvCxnSpPr>
          <p:cNvPr id="43" name="Gerade Verbindung mit Pfeil 42"/>
          <p:cNvCxnSpPr>
            <a:cxnSpLocks/>
            <a:stCxn id="8" idx="3"/>
            <a:endCxn id="21" idx="1"/>
          </p:cNvCxnSpPr>
          <p:nvPr/>
        </p:nvCxnSpPr>
        <p:spPr>
          <a:xfrm>
            <a:off x="2491274" y="2424799"/>
            <a:ext cx="143346" cy="88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63511B92-9997-7401-D8AF-1D7CB0D80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Wie konnte es zur Replikationskrise kommen?</a:t>
            </a:r>
            <a:endParaRPr lang="en-US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BDAFCF88-15DA-AA0F-585B-6A71A4BAC216}"/>
              </a:ext>
            </a:extLst>
          </p:cNvPr>
          <p:cNvSpPr/>
          <p:nvPr/>
        </p:nvSpPr>
        <p:spPr>
          <a:xfrm>
            <a:off x="7336038" y="3139808"/>
            <a:ext cx="2211407" cy="2878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de-DE" sz="1500" dirty="0"/>
              <a:t>Veröffentlichte Befunde stellen ein extrem verzerrtes Bild der Realität dar</a:t>
            </a:r>
          </a:p>
          <a:p>
            <a:pPr marL="342900" indent="-342900">
              <a:buFontTx/>
              <a:buChar char="-"/>
            </a:pPr>
            <a:r>
              <a:rPr lang="de-DE" sz="1500" dirty="0"/>
              <a:t>Meta-Analytische Methoden zur Korrektur der Verzerrung sind noch unzureichend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0C838507-840E-D4BD-A129-65B1674BFC59}"/>
              </a:ext>
            </a:extLst>
          </p:cNvPr>
          <p:cNvSpPr/>
          <p:nvPr/>
        </p:nvSpPr>
        <p:spPr>
          <a:xfrm>
            <a:off x="9688096" y="3139808"/>
            <a:ext cx="2211407" cy="28784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de-DE" sz="1500" dirty="0">
                <a:solidFill>
                  <a:schemeClr val="bg1"/>
                </a:solidFill>
              </a:rPr>
              <a:t>50% aller Befunde lassen sich nicht replizieren</a:t>
            </a:r>
          </a:p>
          <a:p>
            <a:pPr marL="342900" indent="-342900">
              <a:buFontTx/>
              <a:buChar char="-"/>
            </a:pPr>
            <a:r>
              <a:rPr lang="de-DE" sz="1500" dirty="0">
                <a:solidFill>
                  <a:schemeClr val="bg1"/>
                </a:solidFill>
              </a:rPr>
              <a:t>Replikationsrate in vielen Disziplinen noch ungewiss</a:t>
            </a:r>
          </a:p>
          <a:p>
            <a:pPr marL="342900" indent="-342900">
              <a:buFontTx/>
              <a:buChar char="-"/>
            </a:pPr>
            <a:r>
              <a:rPr lang="de-DE" sz="1500" dirty="0">
                <a:solidFill>
                  <a:schemeClr val="bg1"/>
                </a:solidFill>
              </a:rPr>
              <a:t>Aufbauen auf bisherigen Befunden ist ein Glücksspiel</a:t>
            </a:r>
          </a:p>
        </p:txBody>
      </p:sp>
    </p:spTree>
    <p:extLst>
      <p:ext uri="{BB962C8B-B14F-4D97-AF65-F5344CB8AC3E}">
        <p14:creationId xmlns:p14="http://schemas.microsoft.com/office/powerpoint/2010/main" val="25012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21" grpId="0" animBg="1"/>
      <p:bldP spid="34" grpId="0" animBg="1"/>
      <p:bldP spid="33" grpId="0" animBg="1"/>
      <p:bldP spid="3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9C0C2E80-5DEA-4AAF-84BE-DB8A6575F525}"/>
              </a:ext>
            </a:extLst>
          </p:cNvPr>
          <p:cNvSpPr/>
          <p:nvPr/>
        </p:nvSpPr>
        <p:spPr>
          <a:xfrm>
            <a:off x="3478757" y="1236133"/>
            <a:ext cx="1956843" cy="990600"/>
          </a:xfrm>
          <a:custGeom>
            <a:avLst/>
            <a:gdLst>
              <a:gd name="connsiteX0" fmla="*/ 1465777 w 1956843"/>
              <a:gd name="connsiteY0" fmla="*/ 990600 h 990600"/>
              <a:gd name="connsiteX1" fmla="*/ 1465777 w 1956843"/>
              <a:gd name="connsiteY1" fmla="*/ 990600 h 990600"/>
              <a:gd name="connsiteX2" fmla="*/ 1355710 w 1956843"/>
              <a:gd name="connsiteY2" fmla="*/ 948267 h 990600"/>
              <a:gd name="connsiteX3" fmla="*/ 1287977 w 1956843"/>
              <a:gd name="connsiteY3" fmla="*/ 897467 h 990600"/>
              <a:gd name="connsiteX4" fmla="*/ 1245643 w 1956843"/>
              <a:gd name="connsiteY4" fmla="*/ 889000 h 990600"/>
              <a:gd name="connsiteX5" fmla="*/ 1152510 w 1956843"/>
              <a:gd name="connsiteY5" fmla="*/ 829734 h 990600"/>
              <a:gd name="connsiteX6" fmla="*/ 1076310 w 1956843"/>
              <a:gd name="connsiteY6" fmla="*/ 778934 h 990600"/>
              <a:gd name="connsiteX7" fmla="*/ 1042443 w 1956843"/>
              <a:gd name="connsiteY7" fmla="*/ 762000 h 990600"/>
              <a:gd name="connsiteX8" fmla="*/ 966243 w 1956843"/>
              <a:gd name="connsiteY8" fmla="*/ 719667 h 990600"/>
              <a:gd name="connsiteX9" fmla="*/ 923910 w 1956843"/>
              <a:gd name="connsiteY9" fmla="*/ 694267 h 990600"/>
              <a:gd name="connsiteX10" fmla="*/ 890043 w 1956843"/>
              <a:gd name="connsiteY10" fmla="*/ 668867 h 990600"/>
              <a:gd name="connsiteX11" fmla="*/ 864643 w 1956843"/>
              <a:gd name="connsiteY11" fmla="*/ 660400 h 990600"/>
              <a:gd name="connsiteX12" fmla="*/ 805377 w 1956843"/>
              <a:gd name="connsiteY12" fmla="*/ 618067 h 990600"/>
              <a:gd name="connsiteX13" fmla="*/ 779977 w 1956843"/>
              <a:gd name="connsiteY13" fmla="*/ 601134 h 990600"/>
              <a:gd name="connsiteX14" fmla="*/ 763043 w 1956843"/>
              <a:gd name="connsiteY14" fmla="*/ 584200 h 990600"/>
              <a:gd name="connsiteX15" fmla="*/ 729177 w 1956843"/>
              <a:gd name="connsiteY15" fmla="*/ 567267 h 990600"/>
              <a:gd name="connsiteX16" fmla="*/ 695310 w 1956843"/>
              <a:gd name="connsiteY16" fmla="*/ 533400 h 990600"/>
              <a:gd name="connsiteX17" fmla="*/ 652977 w 1956843"/>
              <a:gd name="connsiteY17" fmla="*/ 508000 h 990600"/>
              <a:gd name="connsiteX18" fmla="*/ 610643 w 1956843"/>
              <a:gd name="connsiteY18" fmla="*/ 474134 h 990600"/>
              <a:gd name="connsiteX19" fmla="*/ 576777 w 1956843"/>
              <a:gd name="connsiteY19" fmla="*/ 457200 h 990600"/>
              <a:gd name="connsiteX20" fmla="*/ 500577 w 1956843"/>
              <a:gd name="connsiteY20" fmla="*/ 397934 h 990600"/>
              <a:gd name="connsiteX21" fmla="*/ 475177 w 1956843"/>
              <a:gd name="connsiteY21" fmla="*/ 372534 h 990600"/>
              <a:gd name="connsiteX22" fmla="*/ 432843 w 1956843"/>
              <a:gd name="connsiteY22" fmla="*/ 347134 h 990600"/>
              <a:gd name="connsiteX23" fmla="*/ 398977 w 1956843"/>
              <a:gd name="connsiteY23" fmla="*/ 330200 h 990600"/>
              <a:gd name="connsiteX24" fmla="*/ 373577 w 1956843"/>
              <a:gd name="connsiteY24" fmla="*/ 304800 h 990600"/>
              <a:gd name="connsiteX25" fmla="*/ 348177 w 1956843"/>
              <a:gd name="connsiteY25" fmla="*/ 287867 h 990600"/>
              <a:gd name="connsiteX26" fmla="*/ 331243 w 1956843"/>
              <a:gd name="connsiteY26" fmla="*/ 270934 h 990600"/>
              <a:gd name="connsiteX27" fmla="*/ 305843 w 1956843"/>
              <a:gd name="connsiteY27" fmla="*/ 262467 h 990600"/>
              <a:gd name="connsiteX28" fmla="*/ 263510 w 1956843"/>
              <a:gd name="connsiteY28" fmla="*/ 228600 h 990600"/>
              <a:gd name="connsiteX29" fmla="*/ 212710 w 1956843"/>
              <a:gd name="connsiteY29" fmla="*/ 194734 h 990600"/>
              <a:gd name="connsiteX30" fmla="*/ 161910 w 1956843"/>
              <a:gd name="connsiteY30" fmla="*/ 127000 h 990600"/>
              <a:gd name="connsiteX31" fmla="*/ 128043 w 1956843"/>
              <a:gd name="connsiteY31" fmla="*/ 110067 h 990600"/>
              <a:gd name="connsiteX32" fmla="*/ 77243 w 1956843"/>
              <a:gd name="connsiteY32" fmla="*/ 59267 h 990600"/>
              <a:gd name="connsiteX33" fmla="*/ 51843 w 1956843"/>
              <a:gd name="connsiteY33" fmla="*/ 33867 h 990600"/>
              <a:gd name="connsiteX34" fmla="*/ 26443 w 1956843"/>
              <a:gd name="connsiteY34" fmla="*/ 16934 h 990600"/>
              <a:gd name="connsiteX35" fmla="*/ 1043 w 1956843"/>
              <a:gd name="connsiteY35" fmla="*/ 8467 h 990600"/>
              <a:gd name="connsiteX36" fmla="*/ 1043 w 1956843"/>
              <a:gd name="connsiteY36" fmla="*/ 0 h 990600"/>
              <a:gd name="connsiteX37" fmla="*/ 1043 w 1956843"/>
              <a:gd name="connsiteY37" fmla="*/ 0 h 990600"/>
              <a:gd name="connsiteX38" fmla="*/ 238110 w 1956843"/>
              <a:gd name="connsiteY38" fmla="*/ 16934 h 990600"/>
              <a:gd name="connsiteX39" fmla="*/ 365110 w 1956843"/>
              <a:gd name="connsiteY39" fmla="*/ 42334 h 990600"/>
              <a:gd name="connsiteX40" fmla="*/ 644510 w 1956843"/>
              <a:gd name="connsiteY40" fmla="*/ 42334 h 990600"/>
              <a:gd name="connsiteX41" fmla="*/ 652977 w 1956843"/>
              <a:gd name="connsiteY41" fmla="*/ 42334 h 990600"/>
              <a:gd name="connsiteX42" fmla="*/ 754577 w 1956843"/>
              <a:gd name="connsiteY42" fmla="*/ 76200 h 990600"/>
              <a:gd name="connsiteX43" fmla="*/ 847710 w 1956843"/>
              <a:gd name="connsiteY43" fmla="*/ 143934 h 990600"/>
              <a:gd name="connsiteX44" fmla="*/ 991643 w 1956843"/>
              <a:gd name="connsiteY44" fmla="*/ 245534 h 990600"/>
              <a:gd name="connsiteX45" fmla="*/ 1076310 w 1956843"/>
              <a:gd name="connsiteY45" fmla="*/ 296334 h 990600"/>
              <a:gd name="connsiteX46" fmla="*/ 1228710 w 1956843"/>
              <a:gd name="connsiteY46" fmla="*/ 423334 h 990600"/>
              <a:gd name="connsiteX47" fmla="*/ 1330310 w 1956843"/>
              <a:gd name="connsiteY47" fmla="*/ 508000 h 990600"/>
              <a:gd name="connsiteX48" fmla="*/ 1516577 w 1956843"/>
              <a:gd name="connsiteY48" fmla="*/ 651934 h 990600"/>
              <a:gd name="connsiteX49" fmla="*/ 1592777 w 1956843"/>
              <a:gd name="connsiteY49" fmla="*/ 711200 h 990600"/>
              <a:gd name="connsiteX50" fmla="*/ 1694377 w 1956843"/>
              <a:gd name="connsiteY50" fmla="*/ 753534 h 990600"/>
              <a:gd name="connsiteX51" fmla="*/ 1812910 w 1956843"/>
              <a:gd name="connsiteY51" fmla="*/ 795867 h 990600"/>
              <a:gd name="connsiteX52" fmla="*/ 1914510 w 1956843"/>
              <a:gd name="connsiteY52" fmla="*/ 838200 h 990600"/>
              <a:gd name="connsiteX53" fmla="*/ 1956843 w 1956843"/>
              <a:gd name="connsiteY53" fmla="*/ 846667 h 990600"/>
              <a:gd name="connsiteX54" fmla="*/ 1465777 w 1956843"/>
              <a:gd name="connsiteY54" fmla="*/ 99060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956843" h="990600">
                <a:moveTo>
                  <a:pt x="1465777" y="990600"/>
                </a:moveTo>
                <a:lnTo>
                  <a:pt x="1465777" y="990600"/>
                </a:lnTo>
                <a:cubicBezTo>
                  <a:pt x="1429088" y="976489"/>
                  <a:pt x="1391723" y="964023"/>
                  <a:pt x="1355710" y="948267"/>
                </a:cubicBezTo>
                <a:cubicBezTo>
                  <a:pt x="1327634" y="935984"/>
                  <a:pt x="1316305" y="911631"/>
                  <a:pt x="1287977" y="897467"/>
                </a:cubicBezTo>
                <a:cubicBezTo>
                  <a:pt x="1275106" y="891031"/>
                  <a:pt x="1259754" y="891822"/>
                  <a:pt x="1245643" y="889000"/>
                </a:cubicBezTo>
                <a:cubicBezTo>
                  <a:pt x="1156567" y="817740"/>
                  <a:pt x="1252956" y="890002"/>
                  <a:pt x="1152510" y="829734"/>
                </a:cubicBezTo>
                <a:cubicBezTo>
                  <a:pt x="1126333" y="814028"/>
                  <a:pt x="1103614" y="792586"/>
                  <a:pt x="1076310" y="778934"/>
                </a:cubicBezTo>
                <a:cubicBezTo>
                  <a:pt x="1065021" y="773289"/>
                  <a:pt x="1052945" y="769001"/>
                  <a:pt x="1042443" y="762000"/>
                </a:cubicBezTo>
                <a:cubicBezTo>
                  <a:pt x="974570" y="716751"/>
                  <a:pt x="1028236" y="735166"/>
                  <a:pt x="966243" y="719667"/>
                </a:cubicBezTo>
                <a:cubicBezTo>
                  <a:pt x="952132" y="711200"/>
                  <a:pt x="937602" y="703395"/>
                  <a:pt x="923910" y="694267"/>
                </a:cubicBezTo>
                <a:cubicBezTo>
                  <a:pt x="912169" y="686440"/>
                  <a:pt x="902295" y="675868"/>
                  <a:pt x="890043" y="668867"/>
                </a:cubicBezTo>
                <a:cubicBezTo>
                  <a:pt x="882294" y="664439"/>
                  <a:pt x="872625" y="664391"/>
                  <a:pt x="864643" y="660400"/>
                </a:cubicBezTo>
                <a:cubicBezTo>
                  <a:pt x="851337" y="653747"/>
                  <a:pt x="814331" y="624463"/>
                  <a:pt x="805377" y="618067"/>
                </a:cubicBezTo>
                <a:cubicBezTo>
                  <a:pt x="797097" y="612153"/>
                  <a:pt x="787923" y="607491"/>
                  <a:pt x="779977" y="601134"/>
                </a:cubicBezTo>
                <a:cubicBezTo>
                  <a:pt x="773743" y="596147"/>
                  <a:pt x="769685" y="588628"/>
                  <a:pt x="763043" y="584200"/>
                </a:cubicBezTo>
                <a:cubicBezTo>
                  <a:pt x="752542" y="577199"/>
                  <a:pt x="739274" y="574840"/>
                  <a:pt x="729177" y="567267"/>
                </a:cubicBezTo>
                <a:cubicBezTo>
                  <a:pt x="716405" y="557688"/>
                  <a:pt x="709000" y="541614"/>
                  <a:pt x="695310" y="533400"/>
                </a:cubicBezTo>
                <a:cubicBezTo>
                  <a:pt x="681199" y="524933"/>
                  <a:pt x="666368" y="517565"/>
                  <a:pt x="652977" y="508000"/>
                </a:cubicBezTo>
                <a:cubicBezTo>
                  <a:pt x="597345" y="468264"/>
                  <a:pt x="682842" y="515391"/>
                  <a:pt x="610643" y="474134"/>
                </a:cubicBezTo>
                <a:cubicBezTo>
                  <a:pt x="599685" y="467872"/>
                  <a:pt x="586632" y="465085"/>
                  <a:pt x="576777" y="457200"/>
                </a:cubicBezTo>
                <a:cubicBezTo>
                  <a:pt x="495194" y="391933"/>
                  <a:pt x="557816" y="417012"/>
                  <a:pt x="500577" y="397934"/>
                </a:cubicBezTo>
                <a:cubicBezTo>
                  <a:pt x="492110" y="389467"/>
                  <a:pt x="484756" y="379718"/>
                  <a:pt x="475177" y="372534"/>
                </a:cubicBezTo>
                <a:cubicBezTo>
                  <a:pt x="462012" y="362660"/>
                  <a:pt x="447228" y="355126"/>
                  <a:pt x="432843" y="347134"/>
                </a:cubicBezTo>
                <a:cubicBezTo>
                  <a:pt x="421810" y="341004"/>
                  <a:pt x="409247" y="337536"/>
                  <a:pt x="398977" y="330200"/>
                </a:cubicBezTo>
                <a:cubicBezTo>
                  <a:pt x="389234" y="323240"/>
                  <a:pt x="382775" y="312465"/>
                  <a:pt x="373577" y="304800"/>
                </a:cubicBezTo>
                <a:cubicBezTo>
                  <a:pt x="365760" y="298286"/>
                  <a:pt x="356123" y="294224"/>
                  <a:pt x="348177" y="287867"/>
                </a:cubicBezTo>
                <a:cubicBezTo>
                  <a:pt x="341944" y="282880"/>
                  <a:pt x="338088" y="275041"/>
                  <a:pt x="331243" y="270934"/>
                </a:cubicBezTo>
                <a:cubicBezTo>
                  <a:pt x="323590" y="266342"/>
                  <a:pt x="313825" y="266458"/>
                  <a:pt x="305843" y="262467"/>
                </a:cubicBezTo>
                <a:cubicBezTo>
                  <a:pt x="264397" y="241744"/>
                  <a:pt x="295015" y="252229"/>
                  <a:pt x="263510" y="228600"/>
                </a:cubicBezTo>
                <a:cubicBezTo>
                  <a:pt x="247229" y="216389"/>
                  <a:pt x="212710" y="194734"/>
                  <a:pt x="212710" y="194734"/>
                </a:cubicBezTo>
                <a:cubicBezTo>
                  <a:pt x="206364" y="185215"/>
                  <a:pt x="180702" y="139528"/>
                  <a:pt x="161910" y="127000"/>
                </a:cubicBezTo>
                <a:cubicBezTo>
                  <a:pt x="151408" y="119999"/>
                  <a:pt x="139332" y="115711"/>
                  <a:pt x="128043" y="110067"/>
                </a:cubicBezTo>
                <a:lnTo>
                  <a:pt x="77243" y="59267"/>
                </a:lnTo>
                <a:cubicBezTo>
                  <a:pt x="68776" y="50800"/>
                  <a:pt x="61806" y="40509"/>
                  <a:pt x="51843" y="33867"/>
                </a:cubicBezTo>
                <a:cubicBezTo>
                  <a:pt x="43376" y="28223"/>
                  <a:pt x="35544" y="21485"/>
                  <a:pt x="26443" y="16934"/>
                </a:cubicBezTo>
                <a:cubicBezTo>
                  <a:pt x="18461" y="12943"/>
                  <a:pt x="8469" y="13418"/>
                  <a:pt x="1043" y="8467"/>
                </a:cubicBezTo>
                <a:cubicBezTo>
                  <a:pt x="-1305" y="6901"/>
                  <a:pt x="1043" y="2822"/>
                  <a:pt x="1043" y="0"/>
                </a:cubicBezTo>
                <a:lnTo>
                  <a:pt x="1043" y="0"/>
                </a:lnTo>
                <a:cubicBezTo>
                  <a:pt x="96925" y="4566"/>
                  <a:pt x="154362" y="1707"/>
                  <a:pt x="238110" y="16934"/>
                </a:cubicBezTo>
                <a:cubicBezTo>
                  <a:pt x="280585" y="24657"/>
                  <a:pt x="321938" y="42334"/>
                  <a:pt x="365110" y="42334"/>
                </a:cubicBezTo>
                <a:lnTo>
                  <a:pt x="644510" y="42334"/>
                </a:lnTo>
                <a:lnTo>
                  <a:pt x="652977" y="42334"/>
                </a:lnTo>
                <a:cubicBezTo>
                  <a:pt x="686844" y="53623"/>
                  <a:pt x="722927" y="59687"/>
                  <a:pt x="754577" y="76200"/>
                </a:cubicBezTo>
                <a:cubicBezTo>
                  <a:pt x="788610" y="93956"/>
                  <a:pt x="814154" y="125292"/>
                  <a:pt x="847710" y="143934"/>
                </a:cubicBezTo>
                <a:cubicBezTo>
                  <a:pt x="1029685" y="245030"/>
                  <a:pt x="819909" y="121503"/>
                  <a:pt x="991643" y="245534"/>
                </a:cubicBezTo>
                <a:cubicBezTo>
                  <a:pt x="1018325" y="264804"/>
                  <a:pt x="1049980" y="276586"/>
                  <a:pt x="1076310" y="296334"/>
                </a:cubicBezTo>
                <a:cubicBezTo>
                  <a:pt x="1129211" y="336010"/>
                  <a:pt x="1177910" y="381001"/>
                  <a:pt x="1228710" y="423334"/>
                </a:cubicBezTo>
                <a:cubicBezTo>
                  <a:pt x="1262577" y="451556"/>
                  <a:pt x="1296946" y="479186"/>
                  <a:pt x="1330310" y="508000"/>
                </a:cubicBezTo>
                <a:cubicBezTo>
                  <a:pt x="1512825" y="665626"/>
                  <a:pt x="1310925" y="505039"/>
                  <a:pt x="1516577" y="651934"/>
                </a:cubicBezTo>
                <a:cubicBezTo>
                  <a:pt x="1542761" y="670637"/>
                  <a:pt x="1564839" y="695235"/>
                  <a:pt x="1592777" y="711200"/>
                </a:cubicBezTo>
                <a:cubicBezTo>
                  <a:pt x="1624632" y="729403"/>
                  <a:pt x="1660920" y="738478"/>
                  <a:pt x="1694377" y="753534"/>
                </a:cubicBezTo>
                <a:cubicBezTo>
                  <a:pt x="1792125" y="797521"/>
                  <a:pt x="1727241" y="781588"/>
                  <a:pt x="1812910" y="795867"/>
                </a:cubicBezTo>
                <a:cubicBezTo>
                  <a:pt x="1879678" y="829251"/>
                  <a:pt x="1845747" y="815279"/>
                  <a:pt x="1914510" y="838200"/>
                </a:cubicBezTo>
                <a:cubicBezTo>
                  <a:pt x="1945266" y="848452"/>
                  <a:pt x="1930985" y="846667"/>
                  <a:pt x="1956843" y="846667"/>
                </a:cubicBezTo>
                <a:lnTo>
                  <a:pt x="1465777" y="9906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47EDFE40-57BA-49EA-B339-E2F54B1F2BE9}"/>
              </a:ext>
            </a:extLst>
          </p:cNvPr>
          <p:cNvSpPr/>
          <p:nvPr/>
        </p:nvSpPr>
        <p:spPr>
          <a:xfrm>
            <a:off x="3268133" y="1456267"/>
            <a:ext cx="1659467" cy="990600"/>
          </a:xfrm>
          <a:custGeom>
            <a:avLst/>
            <a:gdLst>
              <a:gd name="connsiteX0" fmla="*/ 1659467 w 1659467"/>
              <a:gd name="connsiteY0" fmla="*/ 804333 h 990600"/>
              <a:gd name="connsiteX1" fmla="*/ 16934 w 1659467"/>
              <a:gd name="connsiteY1" fmla="*/ 0 h 990600"/>
              <a:gd name="connsiteX2" fmla="*/ 0 w 1659467"/>
              <a:gd name="connsiteY2" fmla="*/ 355600 h 990600"/>
              <a:gd name="connsiteX3" fmla="*/ 1397000 w 1659467"/>
              <a:gd name="connsiteY3" fmla="*/ 990600 h 990600"/>
              <a:gd name="connsiteX4" fmla="*/ 1659467 w 1659467"/>
              <a:gd name="connsiteY4" fmla="*/ 804333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9467" h="990600">
                <a:moveTo>
                  <a:pt x="1659467" y="804333"/>
                </a:moveTo>
                <a:lnTo>
                  <a:pt x="16934" y="0"/>
                </a:lnTo>
                <a:lnTo>
                  <a:pt x="0" y="355600"/>
                </a:lnTo>
                <a:lnTo>
                  <a:pt x="1397000" y="990600"/>
                </a:lnTo>
                <a:lnTo>
                  <a:pt x="1659467" y="80433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15767236-C156-45D4-AA85-7B15EFE08F43}"/>
              </a:ext>
            </a:extLst>
          </p:cNvPr>
          <p:cNvSpPr/>
          <p:nvPr/>
        </p:nvSpPr>
        <p:spPr>
          <a:xfrm>
            <a:off x="4191000" y="2921000"/>
            <a:ext cx="1202267" cy="1159933"/>
          </a:xfrm>
          <a:custGeom>
            <a:avLst/>
            <a:gdLst>
              <a:gd name="connsiteX0" fmla="*/ 524933 w 1202267"/>
              <a:gd name="connsiteY0" fmla="*/ 0 h 1159933"/>
              <a:gd name="connsiteX1" fmla="*/ 287867 w 1202267"/>
              <a:gd name="connsiteY1" fmla="*/ 287867 h 1159933"/>
              <a:gd name="connsiteX2" fmla="*/ 0 w 1202267"/>
              <a:gd name="connsiteY2" fmla="*/ 508000 h 1159933"/>
              <a:gd name="connsiteX3" fmla="*/ 804333 w 1202267"/>
              <a:gd name="connsiteY3" fmla="*/ 1159933 h 1159933"/>
              <a:gd name="connsiteX4" fmla="*/ 1007533 w 1202267"/>
              <a:gd name="connsiteY4" fmla="*/ 787400 h 1159933"/>
              <a:gd name="connsiteX5" fmla="*/ 1202267 w 1202267"/>
              <a:gd name="connsiteY5" fmla="*/ 550333 h 1159933"/>
              <a:gd name="connsiteX6" fmla="*/ 524933 w 1202267"/>
              <a:gd name="connsiteY6" fmla="*/ 0 h 1159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02267" h="1159933">
                <a:moveTo>
                  <a:pt x="524933" y="0"/>
                </a:moveTo>
                <a:lnTo>
                  <a:pt x="287867" y="287867"/>
                </a:lnTo>
                <a:lnTo>
                  <a:pt x="0" y="508000"/>
                </a:lnTo>
                <a:lnTo>
                  <a:pt x="804333" y="1159933"/>
                </a:lnTo>
                <a:lnTo>
                  <a:pt x="1007533" y="787400"/>
                </a:lnTo>
                <a:lnTo>
                  <a:pt x="1202267" y="550333"/>
                </a:lnTo>
                <a:lnTo>
                  <a:pt x="524933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A2D4554-C5DC-4039-8D32-B589065E11BD}"/>
              </a:ext>
            </a:extLst>
          </p:cNvPr>
          <p:cNvSpPr/>
          <p:nvPr/>
        </p:nvSpPr>
        <p:spPr>
          <a:xfrm rot="1603830">
            <a:off x="4502369" y="2021349"/>
            <a:ext cx="2287707" cy="15249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501E9D1-0C97-41AD-AA8D-4CD47A470D5A}"/>
              </a:ext>
            </a:extLst>
          </p:cNvPr>
          <p:cNvSpPr/>
          <p:nvPr/>
        </p:nvSpPr>
        <p:spPr>
          <a:xfrm>
            <a:off x="5822582" y="2446867"/>
            <a:ext cx="237066" cy="2370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ED24FCB-39B4-4370-A2F5-E0EF21F3FE09}"/>
              </a:ext>
            </a:extLst>
          </p:cNvPr>
          <p:cNvSpPr/>
          <p:nvPr/>
        </p:nvSpPr>
        <p:spPr>
          <a:xfrm rot="2430297">
            <a:off x="3862828" y="3663284"/>
            <a:ext cx="1448843" cy="1515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A08EFE9-D5D1-4FAF-914C-4B93932F6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34520">
            <a:off x="7668816" y="1412243"/>
            <a:ext cx="3481118" cy="3042168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E2FAC5CA-8AE4-4597-B358-F28F8A14F563}"/>
              </a:ext>
            </a:extLst>
          </p:cNvPr>
          <p:cNvSpPr txBox="1"/>
          <p:nvPr/>
        </p:nvSpPr>
        <p:spPr>
          <a:xfrm>
            <a:off x="1336271" y="286830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entehase.jpg</a:t>
            </a:r>
          </a:p>
        </p:txBody>
      </p:sp>
    </p:spTree>
    <p:extLst>
      <p:ext uri="{BB962C8B-B14F-4D97-AF65-F5344CB8AC3E}">
        <p14:creationId xmlns:p14="http://schemas.microsoft.com/office/powerpoint/2010/main" val="3523193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B1E361FA-3F69-4FD0-B906-3A093E4F88D8}"/>
              </a:ext>
            </a:extLst>
          </p:cNvPr>
          <p:cNvSpPr/>
          <p:nvPr/>
        </p:nvSpPr>
        <p:spPr>
          <a:xfrm>
            <a:off x="0" y="1871133"/>
            <a:ext cx="11929533" cy="36651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9E76181-1406-40B3-BFCE-F93F22C89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3562"/>
            <a:ext cx="10515600" cy="1325563"/>
          </a:xfrm>
        </p:spPr>
        <p:txBody>
          <a:bodyPr/>
          <a:lstStyle/>
          <a:p>
            <a:r>
              <a:rPr lang="de-DE" dirty="0"/>
              <a:t>peerreview.jpg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B9C3053-041C-418D-B7E2-305FA34F97C2}"/>
              </a:ext>
            </a:extLst>
          </p:cNvPr>
          <p:cNvSpPr/>
          <p:nvPr/>
        </p:nvSpPr>
        <p:spPr>
          <a:xfrm>
            <a:off x="2419715" y="2051221"/>
            <a:ext cx="1215229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ysClr val="windowText" lastClr="000000"/>
                </a:solidFill>
              </a:rPr>
              <a:t>Studie planen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FF8395A-4078-4AA9-8F72-AFC9131D3B8F}"/>
              </a:ext>
            </a:extLst>
          </p:cNvPr>
          <p:cNvSpPr/>
          <p:nvPr/>
        </p:nvSpPr>
        <p:spPr>
          <a:xfrm>
            <a:off x="5002651" y="2051221"/>
            <a:ext cx="1215229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ysClr val="windowText" lastClr="000000"/>
                </a:solidFill>
              </a:rPr>
              <a:t>Studie durchführen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13525EF-7CD0-430A-B5F4-D16AA784AE14}"/>
              </a:ext>
            </a:extLst>
          </p:cNvPr>
          <p:cNvSpPr/>
          <p:nvPr/>
        </p:nvSpPr>
        <p:spPr>
          <a:xfrm>
            <a:off x="6294118" y="2051221"/>
            <a:ext cx="1215229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ysClr val="windowText" lastClr="000000"/>
                </a:solidFill>
              </a:rPr>
              <a:t>Bericht erstellen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F3659CE-2466-46A2-BAA6-18F31357ED4C}"/>
              </a:ext>
            </a:extLst>
          </p:cNvPr>
          <p:cNvSpPr/>
          <p:nvPr/>
        </p:nvSpPr>
        <p:spPr>
          <a:xfrm>
            <a:off x="7585585" y="2051221"/>
            <a:ext cx="1215229" cy="77435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Peer Review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AA4A799-94FD-4EB6-9C84-1A636B71A2C0}"/>
              </a:ext>
            </a:extLst>
          </p:cNvPr>
          <p:cNvSpPr txBox="1"/>
          <p:nvPr/>
        </p:nvSpPr>
        <p:spPr>
          <a:xfrm>
            <a:off x="148281" y="2115233"/>
            <a:ext cx="1935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Klassischer </a:t>
            </a:r>
          </a:p>
          <a:p>
            <a:pPr algn="ctr"/>
            <a:r>
              <a:rPr lang="de-DE" dirty="0"/>
              <a:t>Forschungsprozess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70EE433-AA0D-4870-BBA2-5CB7046F0ED2}"/>
              </a:ext>
            </a:extLst>
          </p:cNvPr>
          <p:cNvSpPr txBox="1"/>
          <p:nvPr/>
        </p:nvSpPr>
        <p:spPr>
          <a:xfrm>
            <a:off x="528742" y="3250121"/>
            <a:ext cx="1174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Registered</a:t>
            </a:r>
          </a:p>
          <a:p>
            <a:pPr algn="ctr"/>
            <a:r>
              <a:rPr lang="de-DE" dirty="0"/>
              <a:t>Report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E4657E5-A83B-4BEA-853D-D7C4958C794C}"/>
              </a:ext>
            </a:extLst>
          </p:cNvPr>
          <p:cNvSpPr txBox="1"/>
          <p:nvPr/>
        </p:nvSpPr>
        <p:spPr>
          <a:xfrm>
            <a:off x="-32114" y="4543461"/>
            <a:ext cx="229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Publish-Review-</a:t>
            </a:r>
            <a:r>
              <a:rPr lang="de-DE" dirty="0" err="1"/>
              <a:t>Curate</a:t>
            </a:r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386BF6C-38E7-49AE-8F81-C25647EA4430}"/>
              </a:ext>
            </a:extLst>
          </p:cNvPr>
          <p:cNvSpPr/>
          <p:nvPr/>
        </p:nvSpPr>
        <p:spPr>
          <a:xfrm>
            <a:off x="8877054" y="2051221"/>
            <a:ext cx="1215229" cy="77435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ysClr val="windowText" lastClr="000000"/>
                </a:solidFill>
              </a:rPr>
              <a:t>Veröffent-lichung</a:t>
            </a:r>
            <a:endParaRPr lang="de-DE" sz="16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511182D-5419-4BD1-98B3-BF78432F4B49}"/>
              </a:ext>
            </a:extLst>
          </p:cNvPr>
          <p:cNvSpPr/>
          <p:nvPr/>
        </p:nvSpPr>
        <p:spPr>
          <a:xfrm>
            <a:off x="2419715" y="3163286"/>
            <a:ext cx="1215229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ysClr val="windowText" lastClr="000000"/>
                </a:solidFill>
              </a:rPr>
              <a:t>Studie planen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00F6E8A-BBC6-4742-BE4A-D765FBCC5A00}"/>
              </a:ext>
            </a:extLst>
          </p:cNvPr>
          <p:cNvSpPr/>
          <p:nvPr/>
        </p:nvSpPr>
        <p:spPr>
          <a:xfrm>
            <a:off x="5002651" y="3163286"/>
            <a:ext cx="1215229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ysClr val="windowText" lastClr="000000"/>
                </a:solidFill>
              </a:rPr>
              <a:t>Studie durchführen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996136F8-4196-49E5-905E-A2CBE2816713}"/>
              </a:ext>
            </a:extLst>
          </p:cNvPr>
          <p:cNvSpPr/>
          <p:nvPr/>
        </p:nvSpPr>
        <p:spPr>
          <a:xfrm>
            <a:off x="6294119" y="3163286"/>
            <a:ext cx="1215229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ysClr val="windowText" lastClr="000000"/>
                </a:solidFill>
              </a:rPr>
              <a:t>Bericht erstellen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C805B3A-CD12-4760-B90D-5D4DEBE5B1A9}"/>
              </a:ext>
            </a:extLst>
          </p:cNvPr>
          <p:cNvSpPr/>
          <p:nvPr/>
        </p:nvSpPr>
        <p:spPr>
          <a:xfrm>
            <a:off x="7585587" y="3163286"/>
            <a:ext cx="1215229" cy="77435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Peer Review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9C98604F-95DD-4CF0-B1B1-7A812D0FDB08}"/>
              </a:ext>
            </a:extLst>
          </p:cNvPr>
          <p:cNvSpPr/>
          <p:nvPr/>
        </p:nvSpPr>
        <p:spPr>
          <a:xfrm>
            <a:off x="8877054" y="3163286"/>
            <a:ext cx="1215229" cy="77435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ysClr val="windowText" lastClr="000000"/>
                </a:solidFill>
              </a:rPr>
              <a:t>Veröffent-lichung</a:t>
            </a:r>
            <a:endParaRPr lang="de-DE" sz="1600" dirty="0">
              <a:solidFill>
                <a:sysClr val="windowText" lastClr="000000"/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CC18E3F-D36A-4ACE-9852-E35A0C6F31D5}"/>
              </a:ext>
            </a:extLst>
          </p:cNvPr>
          <p:cNvSpPr/>
          <p:nvPr/>
        </p:nvSpPr>
        <p:spPr>
          <a:xfrm>
            <a:off x="3711183" y="3163286"/>
            <a:ext cx="1215229" cy="77435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Peer Review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90FECC25-DFDA-47F5-93EA-22B57F2837F5}"/>
              </a:ext>
            </a:extLst>
          </p:cNvPr>
          <p:cNvSpPr/>
          <p:nvPr/>
        </p:nvSpPr>
        <p:spPr>
          <a:xfrm>
            <a:off x="2419715" y="4384623"/>
            <a:ext cx="1215229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ysClr val="windowText" lastClr="000000"/>
                </a:solidFill>
              </a:rPr>
              <a:t>Studie planen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17895B11-FBA0-4BCE-957A-D241F933CF70}"/>
              </a:ext>
            </a:extLst>
          </p:cNvPr>
          <p:cNvSpPr/>
          <p:nvPr/>
        </p:nvSpPr>
        <p:spPr>
          <a:xfrm>
            <a:off x="5002650" y="4384623"/>
            <a:ext cx="1215229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ysClr val="windowText" lastClr="000000"/>
                </a:solidFill>
              </a:rPr>
              <a:t>Studie durchführen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3A396389-DE00-4EA1-A294-1D0B923935D6}"/>
              </a:ext>
            </a:extLst>
          </p:cNvPr>
          <p:cNvSpPr/>
          <p:nvPr/>
        </p:nvSpPr>
        <p:spPr>
          <a:xfrm>
            <a:off x="6294117" y="4384623"/>
            <a:ext cx="1215229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ysClr val="windowText" lastClr="000000"/>
                </a:solidFill>
              </a:rPr>
              <a:t>Bericht erstellen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DF5F1BBD-5E86-42F4-AFD7-9BCE4225D260}"/>
              </a:ext>
            </a:extLst>
          </p:cNvPr>
          <p:cNvSpPr/>
          <p:nvPr/>
        </p:nvSpPr>
        <p:spPr>
          <a:xfrm>
            <a:off x="8877054" y="4384623"/>
            <a:ext cx="1215229" cy="77435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Peer Review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64372D82-3B74-4F0C-9B0C-4DAA559761FF}"/>
              </a:ext>
            </a:extLst>
          </p:cNvPr>
          <p:cNvSpPr/>
          <p:nvPr/>
        </p:nvSpPr>
        <p:spPr>
          <a:xfrm>
            <a:off x="7585585" y="4384623"/>
            <a:ext cx="1215229" cy="77435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ysClr val="windowText" lastClr="000000"/>
                </a:solidFill>
              </a:rPr>
              <a:t>Veröffent-lichung</a:t>
            </a:r>
            <a:endParaRPr lang="de-DE" sz="1600" dirty="0">
              <a:solidFill>
                <a:sysClr val="windowText" lastClr="000000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97B48B78-E649-4607-9F2D-1F51803A9D40}"/>
              </a:ext>
            </a:extLst>
          </p:cNvPr>
          <p:cNvSpPr/>
          <p:nvPr/>
        </p:nvSpPr>
        <p:spPr>
          <a:xfrm>
            <a:off x="10168521" y="2051221"/>
            <a:ext cx="1215229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ysClr val="windowText" lastClr="000000"/>
                </a:solidFill>
              </a:rPr>
              <a:t>Kuratieren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C1CBF96B-7A05-4C61-AD88-CA9E91506FEF}"/>
              </a:ext>
            </a:extLst>
          </p:cNvPr>
          <p:cNvSpPr/>
          <p:nvPr/>
        </p:nvSpPr>
        <p:spPr>
          <a:xfrm>
            <a:off x="10168521" y="3186107"/>
            <a:ext cx="1215229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ysClr val="windowText" lastClr="000000"/>
                </a:solidFill>
              </a:rPr>
              <a:t>Kuratieren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6D2C30B3-2351-44A9-BC67-07695729F8CA}"/>
              </a:ext>
            </a:extLst>
          </p:cNvPr>
          <p:cNvSpPr/>
          <p:nvPr/>
        </p:nvSpPr>
        <p:spPr>
          <a:xfrm>
            <a:off x="10168521" y="4390346"/>
            <a:ext cx="1215229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ysClr val="windowText" lastClr="000000"/>
                </a:solidFill>
              </a:rPr>
              <a:t>Kuratieren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05AE67D-C7C2-4CA9-B7A4-4554145AB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23" y="1590896"/>
            <a:ext cx="12022354" cy="3676207"/>
          </a:xfrm>
          <a:prstGeom prst="rect">
            <a:avLst/>
          </a:prstGeom>
        </p:spPr>
      </p:pic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25BEF8F8-0FE3-4578-BCAD-4C31407AF0BA}"/>
              </a:ext>
            </a:extLst>
          </p:cNvPr>
          <p:cNvCxnSpPr>
            <a:cxnSpLocks/>
          </p:cNvCxnSpPr>
          <p:nvPr/>
        </p:nvCxnSpPr>
        <p:spPr>
          <a:xfrm>
            <a:off x="2592223" y="5054138"/>
            <a:ext cx="8970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198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5A0090-E3EB-4AA0-AAF6-029586E19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Peer Review</a:t>
            </a:r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24313EFF-EF05-4357-9950-3D1E56E2AD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8838429"/>
              </p:ext>
            </p:extLst>
          </p:nvPr>
        </p:nvGraphicFramePr>
        <p:xfrm>
          <a:off x="5731933" y="3429000"/>
          <a:ext cx="4648202" cy="3238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461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03250B-19A7-490B-B6B1-AC8F4C6C4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F1000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2E94EB1-33C7-4E1B-8007-B2774D642176}"/>
              </a:ext>
            </a:extLst>
          </p:cNvPr>
          <p:cNvSpPr/>
          <p:nvPr/>
        </p:nvSpPr>
        <p:spPr>
          <a:xfrm>
            <a:off x="2586681" y="20512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Studie planen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68995A6-4FA8-4C86-9248-2EB958AE8794}"/>
              </a:ext>
            </a:extLst>
          </p:cNvPr>
          <p:cNvSpPr txBox="1"/>
          <p:nvPr/>
        </p:nvSpPr>
        <p:spPr>
          <a:xfrm>
            <a:off x="148281" y="2115233"/>
            <a:ext cx="1935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Klassischer </a:t>
            </a:r>
          </a:p>
          <a:p>
            <a:pPr algn="ctr"/>
            <a:r>
              <a:rPr lang="de-DE" dirty="0"/>
              <a:t>Forschungsprozess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76E10F1-6B16-4D72-A8CE-C52FCF06209C}"/>
              </a:ext>
            </a:extLst>
          </p:cNvPr>
          <p:cNvSpPr txBox="1"/>
          <p:nvPr/>
        </p:nvSpPr>
        <p:spPr>
          <a:xfrm>
            <a:off x="528742" y="3250121"/>
            <a:ext cx="1174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Registered</a:t>
            </a:r>
          </a:p>
          <a:p>
            <a:pPr algn="ctr"/>
            <a:r>
              <a:rPr lang="de-DE" dirty="0"/>
              <a:t>Report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8FCFA10-4290-4597-A4E4-9F043445C5A4}"/>
              </a:ext>
            </a:extLst>
          </p:cNvPr>
          <p:cNvSpPr/>
          <p:nvPr/>
        </p:nvSpPr>
        <p:spPr>
          <a:xfrm>
            <a:off x="2586681" y="3163286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Studie planen</a:t>
            </a:r>
          </a:p>
        </p:txBody>
      </p:sp>
    </p:spTree>
    <p:extLst>
      <p:ext uri="{BB962C8B-B14F-4D97-AF65-F5344CB8AC3E}">
        <p14:creationId xmlns:p14="http://schemas.microsoft.com/office/powerpoint/2010/main" val="384934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2E40D448-71CC-4EB6-9AD7-3CDF62E80F6F}"/>
              </a:ext>
            </a:extLst>
          </p:cNvPr>
          <p:cNvSpPr/>
          <p:nvPr/>
        </p:nvSpPr>
        <p:spPr>
          <a:xfrm>
            <a:off x="997527" y="2335876"/>
            <a:ext cx="8877993" cy="14297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22444C-9BD6-47D1-A548-AAB2EE90F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retraction.jpg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57B9916-8C55-4891-A67C-1EC5C7A6731C}"/>
              </a:ext>
            </a:extLst>
          </p:cNvPr>
          <p:cNvSpPr/>
          <p:nvPr/>
        </p:nvSpPr>
        <p:spPr>
          <a:xfrm>
            <a:off x="1062681" y="24899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ysClr val="windowText" lastClr="000000"/>
                </a:solidFill>
              </a:rPr>
              <a:t>Veröffent-lichung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77579AA-C10D-407F-B105-667678B716EB}"/>
              </a:ext>
            </a:extLst>
          </p:cNvPr>
          <p:cNvSpPr txBox="1"/>
          <p:nvPr/>
        </p:nvSpPr>
        <p:spPr>
          <a:xfrm>
            <a:off x="200406" y="1491536"/>
            <a:ext cx="3482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Prozess der Zurückziehung wissenschaftlicher Artikel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9AE63E1-55A7-4417-B90E-9BCCEC9E40F2}"/>
              </a:ext>
            </a:extLst>
          </p:cNvPr>
          <p:cNvSpPr/>
          <p:nvPr/>
        </p:nvSpPr>
        <p:spPr>
          <a:xfrm>
            <a:off x="2795685" y="24899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Äußerung von Bedenken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A63EE57-FD57-411C-9A8E-4E8F1994393A}"/>
              </a:ext>
            </a:extLst>
          </p:cNvPr>
          <p:cNvSpPr/>
          <p:nvPr/>
        </p:nvSpPr>
        <p:spPr>
          <a:xfrm>
            <a:off x="4572000" y="24899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Prüfung von Bedenken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5353F57-17F1-4AE2-BF37-71ECE383208E}"/>
              </a:ext>
            </a:extLst>
          </p:cNvPr>
          <p:cNvSpPr/>
          <p:nvPr/>
        </p:nvSpPr>
        <p:spPr>
          <a:xfrm>
            <a:off x="6348315" y="24899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ysClr val="windowText" lastClr="000000"/>
                </a:solidFill>
              </a:rPr>
              <a:t>Retraction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E11C538-8862-4486-8D15-43C164D04C03}"/>
              </a:ext>
            </a:extLst>
          </p:cNvPr>
          <p:cNvSpPr/>
          <p:nvPr/>
        </p:nvSpPr>
        <p:spPr>
          <a:xfrm>
            <a:off x="8124630" y="24899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Reinstation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49E2360C-D999-4AD5-AEEE-E03030B7BD10}"/>
              </a:ext>
            </a:extLst>
          </p:cNvPr>
          <p:cNvCxnSpPr/>
          <p:nvPr/>
        </p:nvCxnSpPr>
        <p:spPr>
          <a:xfrm>
            <a:off x="1062681" y="3532909"/>
            <a:ext cx="85302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>
            <a:extLst>
              <a:ext uri="{FF2B5EF4-FFF2-40B4-BE49-F238E27FC236}">
                <a16:creationId xmlns:a16="http://schemas.microsoft.com/office/drawing/2014/main" id="{829E4D9C-0F30-4046-806A-44582FC7B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898" y="4444872"/>
            <a:ext cx="8888738" cy="144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151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2AA8FC-4C2B-4DE8-93B1-519B80E05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814" y="0"/>
            <a:ext cx="10515600" cy="778933"/>
          </a:xfrm>
        </p:spPr>
        <p:txBody>
          <a:bodyPr/>
          <a:lstStyle/>
          <a:p>
            <a:r>
              <a:rPr lang="de-DE" dirty="0"/>
              <a:t>Dynamische MAs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F4DBAE68-AC24-4231-AF7C-0072A0BE80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7232236"/>
              </p:ext>
            </p:extLst>
          </p:nvPr>
        </p:nvGraphicFramePr>
        <p:xfrm>
          <a:off x="838199" y="778933"/>
          <a:ext cx="10632987" cy="33375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02566">
                  <a:extLst>
                    <a:ext uri="{9D8B030D-6E8A-4147-A177-3AD203B41FA5}">
                      <a16:colId xmlns:a16="http://schemas.microsoft.com/office/drawing/2014/main" val="2256360843"/>
                    </a:ext>
                  </a:extLst>
                </a:gridCol>
                <a:gridCol w="4567568">
                  <a:extLst>
                    <a:ext uri="{9D8B030D-6E8A-4147-A177-3AD203B41FA5}">
                      <a16:colId xmlns:a16="http://schemas.microsoft.com/office/drawing/2014/main" val="2548920671"/>
                    </a:ext>
                  </a:extLst>
                </a:gridCol>
                <a:gridCol w="4062853">
                  <a:extLst>
                    <a:ext uri="{9D8B030D-6E8A-4147-A177-3AD203B41FA5}">
                      <a16:colId xmlns:a16="http://schemas.microsoft.com/office/drawing/2014/main" val="3887643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Topics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484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MetaLab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2"/>
                        </a:rPr>
                        <a:t>langcog.github.io/metalab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Early Language, </a:t>
                      </a:r>
                      <a:r>
                        <a:rPr lang="de-DE" dirty="0" err="1"/>
                        <a:t>Cognitive</a:t>
                      </a:r>
                      <a:r>
                        <a:rPr lang="de-DE" dirty="0"/>
                        <a:t> 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462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metaBUS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3"/>
                        </a:rPr>
                        <a:t>metabus.org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All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social </a:t>
                      </a:r>
                      <a:r>
                        <a:rPr lang="de-DE" dirty="0" err="1"/>
                        <a:t>sciences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601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SOLES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4"/>
                        </a:rPr>
                        <a:t>camarades.shinyapps.io/AD-SOLES/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Animal </a:t>
                      </a:r>
                      <a:r>
                        <a:rPr lang="de-DE" dirty="0" err="1"/>
                        <a:t>models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Alzheimer‘s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disease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131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OpAQ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5"/>
                        </a:rPr>
                        <a:t>t1p.de/openanchoring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Anchoring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Effects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679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ReD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6"/>
                        </a:rPr>
                        <a:t>t1p.de/ReD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Replications</a:t>
                      </a:r>
                      <a:r>
                        <a:rPr lang="de-DE" dirty="0"/>
                        <a:t> (all </a:t>
                      </a:r>
                      <a:r>
                        <a:rPr lang="de-DE" dirty="0" err="1"/>
                        <a:t>fields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227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Power </a:t>
                      </a:r>
                      <a:r>
                        <a:rPr lang="de-DE" dirty="0" err="1"/>
                        <a:t>Posing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7"/>
                        </a:rPr>
                        <a:t>metaanalyses.shinyapps.io/</a:t>
                      </a:r>
                      <a:r>
                        <a:rPr lang="de-DE" dirty="0" err="1">
                          <a:hlinkClick r:id="rId7"/>
                        </a:rPr>
                        <a:t>bodypositions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Body Position </a:t>
                      </a:r>
                      <a:r>
                        <a:rPr lang="de-DE" dirty="0" err="1"/>
                        <a:t>Effects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01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Metadataset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8"/>
                        </a:rPr>
                        <a:t>metadataset.com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Agriculture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883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9"/>
                        </a:rPr>
                        <a:t>https://app.cooperationdatabank.org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090026"/>
                  </a:ext>
                </a:extLst>
              </a:tr>
            </a:tbl>
          </a:graphicData>
        </a:graphic>
      </p:graphicFrame>
      <p:sp>
        <p:nvSpPr>
          <p:cNvPr id="5" name="Rechteck 4">
            <a:extLst>
              <a:ext uri="{FF2B5EF4-FFF2-40B4-BE49-F238E27FC236}">
                <a16:creationId xmlns:a16="http://schemas.microsoft.com/office/drawing/2014/main" id="{99F30DF2-DB40-4066-ACE9-55288F20C94D}"/>
              </a:ext>
            </a:extLst>
          </p:cNvPr>
          <p:cNvSpPr/>
          <p:nvPr/>
        </p:nvSpPr>
        <p:spPr>
          <a:xfrm>
            <a:off x="720814" y="3972096"/>
            <a:ext cx="836087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de-DE" dirty="0"/>
          </a:p>
          <a:p>
            <a:r>
              <a:rPr lang="de-DE" dirty="0" err="1"/>
              <a:t>metaUI</a:t>
            </a:r>
            <a:r>
              <a:rPr lang="de-DE" dirty="0"/>
              <a:t>: </a:t>
            </a:r>
            <a:r>
              <a:rPr lang="de-DE" dirty="0">
                <a:hlinkClick r:id="rId10"/>
              </a:rPr>
              <a:t>https://github.com/lukaswallrich/metaui</a:t>
            </a:r>
            <a:r>
              <a:rPr lang="de-DE" dirty="0"/>
              <a:t> </a:t>
            </a:r>
          </a:p>
          <a:p>
            <a:r>
              <a:rPr lang="de-DE" dirty="0" err="1"/>
              <a:t>Dynameta</a:t>
            </a:r>
            <a:r>
              <a:rPr lang="de-DE" dirty="0"/>
              <a:t>: </a:t>
            </a:r>
            <a:r>
              <a:rPr lang="de-DE" dirty="0">
                <a:hlinkClick r:id="rId11"/>
              </a:rPr>
              <a:t>https://bmcbiol.biomedcentral.com/articles/10.1186/s12915-021-00974-w</a:t>
            </a:r>
            <a:r>
              <a:rPr lang="de-DE" dirty="0"/>
              <a:t> 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655177D-7C05-4851-861B-9372DB7E9981}"/>
              </a:ext>
            </a:extLst>
          </p:cNvPr>
          <p:cNvSpPr/>
          <p:nvPr/>
        </p:nvSpPr>
        <p:spPr>
          <a:xfrm>
            <a:off x="1408670" y="480900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F1419"/>
                </a:solidFill>
                <a:latin typeface="TwitterChirp"/>
              </a:rPr>
              <a:t>James Steele on Twitter</a:t>
            </a:r>
          </a:p>
          <a:p>
            <a:r>
              <a:rPr lang="en-US" dirty="0">
                <a:solidFill>
                  <a:srgbClr val="0F1419"/>
                </a:solidFill>
                <a:latin typeface="TwitterChirp"/>
              </a:rPr>
              <a:t>Here's a few more not on your list above I have: </a:t>
            </a:r>
            <a:r>
              <a:rPr lang="en-US" dirty="0">
                <a:solidFill>
                  <a:srgbClr val="1D9BF0"/>
                </a:solidFill>
                <a:latin typeface="inherit"/>
                <a:hlinkClick r:id="rId12"/>
              </a:rPr>
              <a:t>https://</a:t>
            </a:r>
            <a:r>
              <a:rPr lang="en-US" dirty="0">
                <a:solidFill>
                  <a:srgbClr val="1D9BF0"/>
                </a:solidFill>
                <a:latin typeface="TwitterChirp"/>
                <a:hlinkClick r:id="rId12"/>
              </a:rPr>
              <a:t>crsu.shinyapps.io/MetaInsight/</a:t>
            </a:r>
            <a:r>
              <a:rPr lang="en-US" dirty="0">
                <a:solidFill>
                  <a:srgbClr val="0F1419"/>
                </a:solidFill>
                <a:latin typeface="TwitterChirp"/>
              </a:rPr>
              <a:t> </a:t>
            </a:r>
            <a:r>
              <a:rPr lang="en-US" dirty="0">
                <a:solidFill>
                  <a:srgbClr val="1D9BF0"/>
                </a:solidFill>
                <a:latin typeface="inherit"/>
                <a:hlinkClick r:id="rId13"/>
              </a:rPr>
              <a:t>https://</a:t>
            </a:r>
            <a:r>
              <a:rPr lang="en-US" dirty="0">
                <a:solidFill>
                  <a:srgbClr val="1D9BF0"/>
                </a:solidFill>
                <a:latin typeface="TwitterChirp"/>
                <a:hlinkClick r:id="rId13"/>
              </a:rPr>
              <a:t>matthewbjane.com/</a:t>
            </a:r>
            <a:r>
              <a:rPr lang="en-US" dirty="0" err="1">
                <a:solidFill>
                  <a:srgbClr val="1D9BF0"/>
                </a:solidFill>
                <a:latin typeface="TwitterChirp"/>
                <a:hlinkClick r:id="rId13"/>
              </a:rPr>
              <a:t>utme</a:t>
            </a:r>
            <a:r>
              <a:rPr lang="en-US" dirty="0">
                <a:solidFill>
                  <a:srgbClr val="1D9BF0"/>
                </a:solidFill>
                <a:latin typeface="TwitterChirp"/>
                <a:hlinkClick r:id="rId13"/>
              </a:rPr>
              <a:t>-validity-</a:t>
            </a:r>
            <a:r>
              <a:rPr lang="en-US" dirty="0">
                <a:solidFill>
                  <a:srgbClr val="1D9BF0"/>
                </a:solidFill>
                <a:latin typeface="inherit"/>
                <a:hlinkClick r:id="rId13"/>
              </a:rPr>
              <a:t>meta-analysis/</a:t>
            </a:r>
            <a:r>
              <a:rPr lang="en-US" dirty="0">
                <a:solidFill>
                  <a:srgbClr val="1D9BF0"/>
                </a:solidFill>
                <a:latin typeface="TwitterChirp"/>
                <a:hlinkClick r:id="rId13"/>
              </a:rPr>
              <a:t>…</a:t>
            </a:r>
            <a:r>
              <a:rPr lang="en-US" dirty="0">
                <a:solidFill>
                  <a:srgbClr val="0F1419"/>
                </a:solidFill>
                <a:latin typeface="TwitterChirp"/>
              </a:rPr>
              <a:t> </a:t>
            </a:r>
            <a:r>
              <a:rPr lang="en-US" dirty="0">
                <a:solidFill>
                  <a:srgbClr val="1D9BF0"/>
                </a:solidFill>
                <a:latin typeface="inherit"/>
                <a:hlinkClick r:id="rId14"/>
              </a:rPr>
              <a:t>https://</a:t>
            </a:r>
            <a:r>
              <a:rPr lang="en-US" dirty="0">
                <a:solidFill>
                  <a:srgbClr val="1D9BF0"/>
                </a:solidFill>
                <a:latin typeface="TwitterChirp"/>
                <a:hlinkClick r:id="rId14"/>
              </a:rPr>
              <a:t>metahag.github.io/website/</a:t>
            </a:r>
            <a:r>
              <a:rPr lang="en-US" dirty="0">
                <a:solidFill>
                  <a:srgbClr val="0F1419"/>
                </a:solidFill>
                <a:latin typeface="TwitterChirp"/>
              </a:rPr>
              <a:t> I am working on one myself too - living dose-response meta-analysis of resistance training interventions.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6443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7286910-C362-4B73-B01B-3854F551414B}"/>
              </a:ext>
            </a:extLst>
          </p:cNvPr>
          <p:cNvSpPr/>
          <p:nvPr/>
        </p:nvSpPr>
        <p:spPr>
          <a:xfrm>
            <a:off x="3475044" y="1690688"/>
            <a:ext cx="2520000" cy="36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15D5EF35-1676-4239-98F3-EDB75650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cover.jpg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9C5C78B1-0805-40C8-9336-885AE62733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 l="12631" t="4879" r="12631" b="319"/>
          <a:stretch/>
        </p:blipFill>
        <p:spPr>
          <a:xfrm>
            <a:off x="3475041" y="2391430"/>
            <a:ext cx="2520001" cy="2607426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C6CC0C8A-F3E7-47D3-B804-09359963710D}"/>
              </a:ext>
            </a:extLst>
          </p:cNvPr>
          <p:cNvSpPr/>
          <p:nvPr/>
        </p:nvSpPr>
        <p:spPr>
          <a:xfrm>
            <a:off x="2187389" y="5802179"/>
            <a:ext cx="50953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https://flickr.com/photos/0815fotos/47402421712</a:t>
            </a:r>
            <a:r>
              <a:rPr lang="en-US" dirty="0"/>
              <a:t>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95B2253-5287-4F7B-9F9E-F9C2CD11AB59}"/>
              </a:ext>
            </a:extLst>
          </p:cNvPr>
          <p:cNvSpPr/>
          <p:nvPr/>
        </p:nvSpPr>
        <p:spPr>
          <a:xfrm>
            <a:off x="3475043" y="1690689"/>
            <a:ext cx="2520000" cy="70074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1880F2C-E9C8-4FC3-A370-4383D007484B}"/>
              </a:ext>
            </a:extLst>
          </p:cNvPr>
          <p:cNvSpPr/>
          <p:nvPr/>
        </p:nvSpPr>
        <p:spPr>
          <a:xfrm>
            <a:off x="3475043" y="1690689"/>
            <a:ext cx="2520000" cy="70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b="1" dirty="0">
                <a:solidFill>
                  <a:sysClr val="windowText" lastClr="000000"/>
                </a:solidFill>
                <a:ea typeface="Cambria" panose="02040503050406030204" pitchFamily="18" charset="0"/>
                <a:cs typeface="Arial" panose="020B0604020202020204" pitchFamily="34" charset="0"/>
              </a:rPr>
              <a:t>Open Science</a:t>
            </a:r>
          </a:p>
          <a:p>
            <a:pPr algn="ctr"/>
            <a:r>
              <a:rPr lang="de-DE" sz="1200" dirty="0">
                <a:solidFill>
                  <a:sysClr val="windowText" lastClr="000000"/>
                </a:solidFill>
                <a:ea typeface="Cambria" panose="02040503050406030204" pitchFamily="18" charset="0"/>
                <a:cs typeface="Arial" panose="020B0604020202020204" pitchFamily="34" charset="0"/>
              </a:rPr>
              <a:t>Wie sich die Wissenschaft öffnet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87CEBD8-ADB2-4835-B028-8205F7DCD399}"/>
              </a:ext>
            </a:extLst>
          </p:cNvPr>
          <p:cNvSpPr/>
          <p:nvPr/>
        </p:nvSpPr>
        <p:spPr>
          <a:xfrm>
            <a:off x="3475042" y="5007629"/>
            <a:ext cx="2520000" cy="28305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C134705-91A6-4AAD-8703-7169EC599A64}"/>
              </a:ext>
            </a:extLst>
          </p:cNvPr>
          <p:cNvSpPr/>
          <p:nvPr/>
        </p:nvSpPr>
        <p:spPr>
          <a:xfrm>
            <a:off x="3475043" y="5003242"/>
            <a:ext cx="2520000" cy="283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ysClr val="windowText" lastClr="000000"/>
                </a:solidFill>
                <a:ea typeface="Cambria" panose="02040503050406030204" pitchFamily="18" charset="0"/>
                <a:cs typeface="Arial" panose="020B0604020202020204" pitchFamily="34" charset="0"/>
              </a:rPr>
              <a:t>Lukas Röseler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DD42208D-81E3-4142-95A8-9A1A35059B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2279" y="449931"/>
            <a:ext cx="2530059" cy="362133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B4BB9559-DA40-40E2-AB98-643CB4013F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1098643"/>
            <a:ext cx="2603218" cy="370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230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7286910-C362-4B73-B01B-3854F551414B}"/>
              </a:ext>
            </a:extLst>
          </p:cNvPr>
          <p:cNvSpPr/>
          <p:nvPr/>
        </p:nvSpPr>
        <p:spPr>
          <a:xfrm>
            <a:off x="2187390" y="1559858"/>
            <a:ext cx="2520000" cy="36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15D5EF35-1676-4239-98F3-EDB75650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cover.jpg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9C5C78B1-0805-40C8-9336-885AE62733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31" t="4879" r="12631" b="319"/>
          <a:stretch/>
        </p:blipFill>
        <p:spPr>
          <a:xfrm>
            <a:off x="2187387" y="2260600"/>
            <a:ext cx="2520001" cy="2607426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C6CC0C8A-F3E7-47D3-B804-09359963710D}"/>
              </a:ext>
            </a:extLst>
          </p:cNvPr>
          <p:cNvSpPr/>
          <p:nvPr/>
        </p:nvSpPr>
        <p:spPr>
          <a:xfrm>
            <a:off x="2187389" y="5802179"/>
            <a:ext cx="50953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https://flickr.com/photos/0815fotos/47402421712</a:t>
            </a:r>
            <a:r>
              <a:rPr lang="en-US" dirty="0"/>
              <a:t>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95B2253-5287-4F7B-9F9E-F9C2CD11AB59}"/>
              </a:ext>
            </a:extLst>
          </p:cNvPr>
          <p:cNvSpPr/>
          <p:nvPr/>
        </p:nvSpPr>
        <p:spPr>
          <a:xfrm>
            <a:off x="2187389" y="1559859"/>
            <a:ext cx="2520000" cy="7007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1880F2C-E9C8-4FC3-A370-4383D007484B}"/>
              </a:ext>
            </a:extLst>
          </p:cNvPr>
          <p:cNvSpPr/>
          <p:nvPr/>
        </p:nvSpPr>
        <p:spPr>
          <a:xfrm>
            <a:off x="2187389" y="1559859"/>
            <a:ext cx="2520000" cy="70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b="1" dirty="0">
                <a:solidFill>
                  <a:sysClr val="windowText" lastClr="000000"/>
                </a:solidFill>
                <a:latin typeface="Arial Black" panose="020B0A040201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Open Science </a:t>
            </a:r>
          </a:p>
          <a:p>
            <a:r>
              <a:rPr lang="de-DE" sz="1000" b="1" dirty="0">
                <a:solidFill>
                  <a:sysClr val="windowText" lastClr="000000"/>
                </a:solidFill>
                <a:latin typeface="Arial Black" panose="020B0A040201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Wie sich die Wissenschaft öffnet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87CEBD8-ADB2-4835-B028-8205F7DCD399}"/>
              </a:ext>
            </a:extLst>
          </p:cNvPr>
          <p:cNvSpPr/>
          <p:nvPr/>
        </p:nvSpPr>
        <p:spPr>
          <a:xfrm>
            <a:off x="2187388" y="4876799"/>
            <a:ext cx="2520000" cy="2830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C134705-91A6-4AAD-8703-7169EC599A64}"/>
              </a:ext>
            </a:extLst>
          </p:cNvPr>
          <p:cNvSpPr/>
          <p:nvPr/>
        </p:nvSpPr>
        <p:spPr>
          <a:xfrm>
            <a:off x="2187389" y="4872412"/>
            <a:ext cx="2520000" cy="283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b="1" dirty="0">
                <a:solidFill>
                  <a:sysClr val="windowText" lastClr="000000"/>
                </a:solidFill>
                <a:latin typeface="Arial Black" panose="020B0A040201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Lukas Röseler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DD42208D-81E3-4142-95A8-9A1A35059B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6847" y="0"/>
            <a:ext cx="2530059" cy="362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867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8D6E1B8F-4EC2-4FC1-A2A6-525A845BA589}"/>
              </a:ext>
            </a:extLst>
          </p:cNvPr>
          <p:cNvSpPr/>
          <p:nvPr/>
        </p:nvSpPr>
        <p:spPr>
          <a:xfrm>
            <a:off x="2573866" y="2789766"/>
            <a:ext cx="1498600" cy="149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40DAD12-9084-4C0F-A6E3-B25D0CAB9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favicon_os.jpg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989F55E-CD0D-45B7-9634-50D14494AE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47" t="1305" r="9747"/>
          <a:stretch/>
        </p:blipFill>
        <p:spPr>
          <a:xfrm>
            <a:off x="2573866" y="2789766"/>
            <a:ext cx="1498600" cy="14986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A9E857C-D77A-4CAE-B22E-945649A95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030" y="2676078"/>
            <a:ext cx="1511939" cy="150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821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A3B52188-7AEE-4418-85DC-0B5004F7F72C}"/>
              </a:ext>
            </a:extLst>
          </p:cNvPr>
          <p:cNvSpPr/>
          <p:nvPr/>
        </p:nvSpPr>
        <p:spPr>
          <a:xfrm>
            <a:off x="4034118" y="0"/>
            <a:ext cx="8138832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BD20F09-EC58-4BC6-B74B-BAFB627C0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325906" cy="1325563"/>
          </a:xfrm>
        </p:spPr>
        <p:txBody>
          <a:bodyPr/>
          <a:lstStyle/>
          <a:p>
            <a:r>
              <a:rPr lang="en-US" dirty="0"/>
              <a:t>facetten.jpg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0107110A-70F3-4444-A575-15306BD2EB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4884655"/>
              </p:ext>
            </p:extLst>
          </p:nvPr>
        </p:nvGraphicFramePr>
        <p:xfrm>
          <a:off x="4113679" y="-1"/>
          <a:ext cx="7827309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439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7020CD-4B92-43E8-99A4-437D00FA5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struktur.jpg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E83C7A6C-960B-4520-9D9B-B1E2088504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1483890"/>
              </p:ext>
            </p:extLst>
          </p:nvPr>
        </p:nvGraphicFramePr>
        <p:xfrm>
          <a:off x="838200" y="1825625"/>
          <a:ext cx="10515600" cy="3283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62503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F6328A-5A28-4D2E-985A-F74D2AF4C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spektrumreaktionen.jpg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3822B3CA-BC9A-42D9-89F0-706FD706400E}"/>
              </a:ext>
            </a:extLst>
          </p:cNvPr>
          <p:cNvCxnSpPr>
            <a:cxnSpLocks/>
          </p:cNvCxnSpPr>
          <p:nvPr/>
        </p:nvCxnSpPr>
        <p:spPr>
          <a:xfrm>
            <a:off x="3182472" y="5811631"/>
            <a:ext cx="4984377" cy="0"/>
          </a:xfrm>
          <a:prstGeom prst="straightConnector1">
            <a:avLst/>
          </a:prstGeom>
          <a:ln w="76200"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8D723695-25BF-4149-B92A-7A82568CAA00}"/>
              </a:ext>
            </a:extLst>
          </p:cNvPr>
          <p:cNvSpPr txBox="1"/>
          <p:nvPr/>
        </p:nvSpPr>
        <p:spPr>
          <a:xfrm>
            <a:off x="1479177" y="5488465"/>
            <a:ext cx="1571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Weitermachen</a:t>
            </a:r>
            <a:br>
              <a:rPr lang="de-DE" dirty="0"/>
            </a:br>
            <a:r>
              <a:rPr lang="de-DE" dirty="0"/>
              <a:t>wie immer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7C8C4DC-77A7-4413-88A6-72ED7ECB42AA}"/>
              </a:ext>
            </a:extLst>
          </p:cNvPr>
          <p:cNvSpPr txBox="1"/>
          <p:nvPr/>
        </p:nvSpPr>
        <p:spPr>
          <a:xfrm>
            <a:off x="8258006" y="5488465"/>
            <a:ext cx="1652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Nochmal von</a:t>
            </a:r>
            <a:br>
              <a:rPr lang="de-DE" dirty="0"/>
            </a:br>
            <a:r>
              <a:rPr lang="de-DE" dirty="0"/>
              <a:t>vorne anfangen</a:t>
            </a:r>
          </a:p>
        </p:txBody>
      </p:sp>
    </p:spTree>
    <p:extLst>
      <p:ext uri="{BB962C8B-B14F-4D97-AF65-F5344CB8AC3E}">
        <p14:creationId xmlns:p14="http://schemas.microsoft.com/office/powerpoint/2010/main" val="241195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90F43B-D4AB-47C0-8E2A-838061EF1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53" y="1276"/>
            <a:ext cx="5508812" cy="540310"/>
          </a:xfrm>
        </p:spPr>
        <p:txBody>
          <a:bodyPr>
            <a:normAutofit fontScale="90000"/>
          </a:bodyPr>
          <a:lstStyle/>
          <a:p>
            <a:r>
              <a:rPr lang="en-US" dirty="0"/>
              <a:t>paradigmenwechsel.jpg</a:t>
            </a:r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FEE6D6D7-19D8-4AF4-8D67-852C5A31C1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0455264"/>
              </p:ext>
            </p:extLst>
          </p:nvPr>
        </p:nvGraphicFramePr>
        <p:xfrm>
          <a:off x="2309906" y="98860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5474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0AC8F850-0C79-41FF-B3BE-43F1CD2E1C08}"/>
              </a:ext>
            </a:extLst>
          </p:cNvPr>
          <p:cNvSpPr/>
          <p:nvPr/>
        </p:nvSpPr>
        <p:spPr>
          <a:xfrm>
            <a:off x="1007533" y="1490133"/>
            <a:ext cx="10083800" cy="33443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feil: gebogen 8">
            <a:extLst>
              <a:ext uri="{FF2B5EF4-FFF2-40B4-BE49-F238E27FC236}">
                <a16:creationId xmlns:a16="http://schemas.microsoft.com/office/drawing/2014/main" id="{E0BE2F3D-C024-4BE3-B5EB-5D3795F46652}"/>
              </a:ext>
            </a:extLst>
          </p:cNvPr>
          <p:cNvSpPr/>
          <p:nvPr/>
        </p:nvSpPr>
        <p:spPr>
          <a:xfrm rot="5400000">
            <a:off x="6282267" y="2396066"/>
            <a:ext cx="2065867" cy="2065867"/>
          </a:xfrm>
          <a:prstGeom prst="circular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Pfeil: gebogen 9">
            <a:extLst>
              <a:ext uri="{FF2B5EF4-FFF2-40B4-BE49-F238E27FC236}">
                <a16:creationId xmlns:a16="http://schemas.microsoft.com/office/drawing/2014/main" id="{018DC567-B6B6-485E-AE0F-67D329738949}"/>
              </a:ext>
            </a:extLst>
          </p:cNvPr>
          <p:cNvSpPr/>
          <p:nvPr/>
        </p:nvSpPr>
        <p:spPr>
          <a:xfrm rot="16200000">
            <a:off x="3344333" y="2396066"/>
            <a:ext cx="2065867" cy="2065867"/>
          </a:xfrm>
          <a:prstGeom prst="circular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E72CD1A-691D-47A9-A21C-A5F4F0ECCD39}"/>
              </a:ext>
            </a:extLst>
          </p:cNvPr>
          <p:cNvSpPr txBox="1"/>
          <p:nvPr/>
        </p:nvSpPr>
        <p:spPr>
          <a:xfrm>
            <a:off x="4377267" y="2398464"/>
            <a:ext cx="2843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Allgemeine </a:t>
            </a:r>
            <a:r>
              <a:rPr lang="en-US" dirty="0" err="1"/>
              <a:t>Gesetzmäßigkeit</a:t>
            </a:r>
            <a:endParaRPr lang="en-US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7921CED-47DB-4D7D-851B-A370CE061B1F}"/>
              </a:ext>
            </a:extLst>
          </p:cNvPr>
          <p:cNvSpPr txBox="1"/>
          <p:nvPr/>
        </p:nvSpPr>
        <p:spPr>
          <a:xfrm>
            <a:off x="4552122" y="4118001"/>
            <a:ext cx="2493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Einzelne</a:t>
            </a:r>
            <a:r>
              <a:rPr lang="en-US" dirty="0"/>
              <a:t> </a:t>
            </a:r>
            <a:r>
              <a:rPr lang="en-US" dirty="0" err="1"/>
              <a:t>Beobachtungen</a:t>
            </a:r>
            <a:endParaRPr lang="en-US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36DFF95-D6A7-469C-A068-20F7EFFB34B9}"/>
              </a:ext>
            </a:extLst>
          </p:cNvPr>
          <p:cNvSpPr txBox="1"/>
          <p:nvPr/>
        </p:nvSpPr>
        <p:spPr>
          <a:xfrm>
            <a:off x="8348134" y="3244333"/>
            <a:ext cx="1162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Deduktion</a:t>
            </a:r>
            <a:endParaRPr lang="en-US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CF24DF7-1C8D-4C12-977A-15098C0284C2}"/>
              </a:ext>
            </a:extLst>
          </p:cNvPr>
          <p:cNvSpPr txBox="1"/>
          <p:nvPr/>
        </p:nvSpPr>
        <p:spPr>
          <a:xfrm>
            <a:off x="2282941" y="3244333"/>
            <a:ext cx="1084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Induktion</a:t>
            </a:r>
            <a:endParaRPr lang="en-US" dirty="0"/>
          </a:p>
        </p:txBody>
      </p:sp>
      <p:sp>
        <p:nvSpPr>
          <p:cNvPr id="17" name="Sprechblase: rechteckig 16">
            <a:extLst>
              <a:ext uri="{FF2B5EF4-FFF2-40B4-BE49-F238E27FC236}">
                <a16:creationId xmlns:a16="http://schemas.microsoft.com/office/drawing/2014/main" id="{AC8C820F-A233-4ACC-9F84-730F646C8D45}"/>
              </a:ext>
            </a:extLst>
          </p:cNvPr>
          <p:cNvSpPr/>
          <p:nvPr/>
        </p:nvSpPr>
        <p:spPr>
          <a:xfrm>
            <a:off x="8703732" y="1601000"/>
            <a:ext cx="2065867" cy="1219200"/>
          </a:xfrm>
          <a:prstGeom prst="wedgeRectCallout">
            <a:avLst>
              <a:gd name="adj1" fmla="val -35997"/>
              <a:gd name="adj2" fmla="val 75694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sz="1200" dirty="0" err="1"/>
              <a:t>Alle</a:t>
            </a:r>
            <a:r>
              <a:rPr lang="en-US" sz="1200" dirty="0"/>
              <a:t> Menschen </a:t>
            </a:r>
            <a:r>
              <a:rPr lang="en-US" sz="1200" dirty="0" err="1"/>
              <a:t>sind</a:t>
            </a:r>
            <a:r>
              <a:rPr lang="en-US" sz="1200" dirty="0"/>
              <a:t> </a:t>
            </a:r>
            <a:r>
              <a:rPr lang="en-US" sz="1200" dirty="0" err="1"/>
              <a:t>sterblich</a:t>
            </a:r>
            <a:r>
              <a:rPr lang="en-US" sz="1200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Ich bin </a:t>
            </a:r>
            <a:r>
              <a:rPr lang="en-US" sz="1200" dirty="0" err="1"/>
              <a:t>ein</a:t>
            </a:r>
            <a:r>
              <a:rPr lang="en-US" sz="1200" dirty="0"/>
              <a:t> Mensch</a:t>
            </a:r>
          </a:p>
          <a:p>
            <a:r>
              <a:rPr lang="en-US" sz="1200" dirty="0"/>
              <a:t>____________________</a:t>
            </a:r>
          </a:p>
          <a:p>
            <a:r>
              <a:rPr lang="en-US" sz="1200" dirty="0"/>
              <a:t>Ich bin </a:t>
            </a:r>
            <a:r>
              <a:rPr lang="en-US" sz="1200" dirty="0" err="1"/>
              <a:t>sterblich</a:t>
            </a:r>
            <a:r>
              <a:rPr lang="en-US" sz="1200" dirty="0"/>
              <a:t>.</a:t>
            </a:r>
          </a:p>
        </p:txBody>
      </p:sp>
      <p:sp>
        <p:nvSpPr>
          <p:cNvPr id="18" name="Sprechblase: rechteckig 17">
            <a:extLst>
              <a:ext uri="{FF2B5EF4-FFF2-40B4-BE49-F238E27FC236}">
                <a16:creationId xmlns:a16="http://schemas.microsoft.com/office/drawing/2014/main" id="{81A93EDE-2BD5-41A0-9E05-3D834D536C71}"/>
              </a:ext>
            </a:extLst>
          </p:cNvPr>
          <p:cNvSpPr/>
          <p:nvPr/>
        </p:nvSpPr>
        <p:spPr>
          <a:xfrm>
            <a:off x="1100667" y="1601000"/>
            <a:ext cx="2065867" cy="1219200"/>
          </a:xfrm>
          <a:prstGeom prst="wedgeRectCallout">
            <a:avLst>
              <a:gd name="adj1" fmla="val 37364"/>
              <a:gd name="adj2" fmla="val 75694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In </a:t>
            </a:r>
            <a:r>
              <a:rPr lang="en-US" sz="1200" dirty="0" err="1"/>
              <a:t>diesem</a:t>
            </a:r>
            <a:r>
              <a:rPr lang="en-US" sz="1200" dirty="0"/>
              <a:t> </a:t>
            </a:r>
            <a:r>
              <a:rPr lang="en-US" sz="1200" dirty="0" err="1"/>
              <a:t>Wartezimmer</a:t>
            </a:r>
            <a:r>
              <a:rPr lang="en-US" sz="1200" dirty="0"/>
              <a:t> </a:t>
            </a:r>
            <a:r>
              <a:rPr lang="en-US" sz="1200" dirty="0" err="1"/>
              <a:t>sind</a:t>
            </a:r>
            <a:r>
              <a:rPr lang="en-US" sz="1200" dirty="0"/>
              <a:t> </a:t>
            </a:r>
            <a:r>
              <a:rPr lang="en-US" sz="1200" dirty="0" err="1"/>
              <a:t>mehr</a:t>
            </a:r>
            <a:r>
              <a:rPr lang="en-US" sz="1200" dirty="0"/>
              <a:t> Frauen </a:t>
            </a:r>
            <a:r>
              <a:rPr lang="en-US" sz="1200" dirty="0" err="1"/>
              <a:t>als</a:t>
            </a:r>
            <a:r>
              <a:rPr lang="en-US" sz="1200" dirty="0"/>
              <a:t> </a:t>
            </a:r>
            <a:r>
              <a:rPr lang="en-US" sz="1200" dirty="0" err="1"/>
              <a:t>Männer</a:t>
            </a:r>
            <a:r>
              <a:rPr lang="en-US" sz="1200" dirty="0"/>
              <a:t>.</a:t>
            </a:r>
          </a:p>
          <a:p>
            <a:r>
              <a:rPr lang="en-US" sz="1200" dirty="0"/>
              <a:t>____________________</a:t>
            </a:r>
          </a:p>
          <a:p>
            <a:r>
              <a:rPr lang="en-US" sz="1200" dirty="0"/>
              <a:t>In </a:t>
            </a:r>
            <a:r>
              <a:rPr lang="en-US" sz="1200" dirty="0" err="1"/>
              <a:t>allen</a:t>
            </a:r>
            <a:r>
              <a:rPr lang="en-US" sz="1200" dirty="0"/>
              <a:t> </a:t>
            </a:r>
            <a:r>
              <a:rPr lang="en-US" sz="1200" dirty="0" err="1"/>
              <a:t>Wartezimmern</a:t>
            </a:r>
            <a:r>
              <a:rPr lang="en-US" sz="1200" dirty="0"/>
              <a:t> </a:t>
            </a:r>
            <a:r>
              <a:rPr lang="en-US" sz="1200" dirty="0" err="1"/>
              <a:t>sind</a:t>
            </a:r>
            <a:r>
              <a:rPr lang="en-US" sz="1200" dirty="0"/>
              <a:t> </a:t>
            </a:r>
            <a:r>
              <a:rPr lang="en-US" sz="1200" dirty="0" err="1"/>
              <a:t>mehr</a:t>
            </a:r>
            <a:r>
              <a:rPr lang="en-US" sz="1200" dirty="0"/>
              <a:t> Frauen </a:t>
            </a:r>
            <a:r>
              <a:rPr lang="en-US" sz="1200" dirty="0" err="1"/>
              <a:t>als</a:t>
            </a:r>
            <a:r>
              <a:rPr lang="en-US" sz="1200" dirty="0"/>
              <a:t> </a:t>
            </a:r>
            <a:r>
              <a:rPr lang="en-US" sz="1200" dirty="0" err="1"/>
              <a:t>Männer</a:t>
            </a:r>
            <a:r>
              <a:rPr lang="en-US" sz="1200" dirty="0"/>
              <a:t>.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0202ABD-4035-4C81-950A-ECDE80DED6AC}"/>
              </a:ext>
            </a:extLst>
          </p:cNvPr>
          <p:cNvSpPr txBox="1"/>
          <p:nvPr/>
        </p:nvSpPr>
        <p:spPr>
          <a:xfrm>
            <a:off x="186267" y="590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hermeneutischerzirkel.jpg</a:t>
            </a:r>
          </a:p>
        </p:txBody>
      </p:sp>
    </p:spTree>
    <p:extLst>
      <p:ext uri="{BB962C8B-B14F-4D97-AF65-F5344CB8AC3E}">
        <p14:creationId xmlns:p14="http://schemas.microsoft.com/office/powerpoint/2010/main" val="1756088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E02414A1-15D8-4A87-9D57-D937AEAFE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685" y="540377"/>
            <a:ext cx="5248667" cy="5328967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EF2CFAA5-5B73-472B-A514-B5D2446D8AE8}"/>
              </a:ext>
            </a:extLst>
          </p:cNvPr>
          <p:cNvSpPr txBox="1"/>
          <p:nvPr/>
        </p:nvSpPr>
        <p:spPr>
          <a:xfrm>
            <a:off x="358589" y="17104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freiheitsgrade.jpg</a:t>
            </a:r>
          </a:p>
        </p:txBody>
      </p:sp>
    </p:spTree>
    <p:extLst>
      <p:ext uri="{BB962C8B-B14F-4D97-AF65-F5344CB8AC3E}">
        <p14:creationId xmlns:p14="http://schemas.microsoft.com/office/powerpoint/2010/main" val="40940713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ruppieren 225">
            <a:extLst>
              <a:ext uri="{FF2B5EF4-FFF2-40B4-BE49-F238E27FC236}">
                <a16:creationId xmlns:a16="http://schemas.microsoft.com/office/drawing/2014/main" id="{FBC3FFC5-D752-417F-8BAD-A102866B9F77}"/>
              </a:ext>
            </a:extLst>
          </p:cNvPr>
          <p:cNvGrpSpPr/>
          <p:nvPr/>
        </p:nvGrpSpPr>
        <p:grpSpPr>
          <a:xfrm>
            <a:off x="4474679" y="2521483"/>
            <a:ext cx="1877484" cy="1246716"/>
            <a:chOff x="3798569" y="2699811"/>
            <a:chExt cx="1877484" cy="1246716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632B7545-7526-4B85-A9B0-ECC8B5B16FC1}"/>
                </a:ext>
              </a:extLst>
            </p:cNvPr>
            <p:cNvSpPr/>
            <p:nvPr/>
          </p:nvSpPr>
          <p:spPr>
            <a:xfrm>
              <a:off x="4012672" y="335915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D7C0E643-DA38-4C7C-B2F7-018C5F838461}"/>
                </a:ext>
              </a:extLst>
            </p:cNvPr>
            <p:cNvSpPr/>
            <p:nvPr/>
          </p:nvSpPr>
          <p:spPr>
            <a:xfrm>
              <a:off x="5130272" y="335915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Halbbogen 5">
              <a:extLst>
                <a:ext uri="{FF2B5EF4-FFF2-40B4-BE49-F238E27FC236}">
                  <a16:creationId xmlns:a16="http://schemas.microsoft.com/office/drawing/2014/main" id="{83656105-DA2C-4946-9FC8-77604F529F1C}"/>
                </a:ext>
              </a:extLst>
            </p:cNvPr>
            <p:cNvSpPr/>
            <p:nvPr/>
          </p:nvSpPr>
          <p:spPr>
            <a:xfrm>
              <a:off x="3864185" y="3218395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Halbbogen 6">
              <a:extLst>
                <a:ext uri="{FF2B5EF4-FFF2-40B4-BE49-F238E27FC236}">
                  <a16:creationId xmlns:a16="http://schemas.microsoft.com/office/drawing/2014/main" id="{FDEEB52A-97CA-49D6-9A15-6D93C7D9478A}"/>
                </a:ext>
              </a:extLst>
            </p:cNvPr>
            <p:cNvSpPr/>
            <p:nvPr/>
          </p:nvSpPr>
          <p:spPr>
            <a:xfrm>
              <a:off x="4981785" y="3218395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9B1A72EA-17B0-4A04-A2DA-F04825377A99}"/>
                </a:ext>
              </a:extLst>
            </p:cNvPr>
            <p:cNvSpPr/>
            <p:nvPr/>
          </p:nvSpPr>
          <p:spPr>
            <a:xfrm>
              <a:off x="4484369" y="3319993"/>
              <a:ext cx="5715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3B564E8D-6A3B-4994-8FCC-EF9E831F9358}"/>
                </a:ext>
              </a:extLst>
            </p:cNvPr>
            <p:cNvSpPr/>
            <p:nvPr/>
          </p:nvSpPr>
          <p:spPr>
            <a:xfrm>
              <a:off x="3798569" y="3319993"/>
              <a:ext cx="1397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131AA9C1-FBBD-44F3-B83F-67A25DF2A26A}"/>
                </a:ext>
              </a:extLst>
            </p:cNvPr>
            <p:cNvSpPr/>
            <p:nvPr/>
          </p:nvSpPr>
          <p:spPr>
            <a:xfrm>
              <a:off x="5055869" y="3082924"/>
              <a:ext cx="571500" cy="1862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F20C78BF-AFB0-4A91-8EBC-147D53A512E3}"/>
                </a:ext>
              </a:extLst>
            </p:cNvPr>
            <p:cNvSpPr/>
            <p:nvPr/>
          </p:nvSpPr>
          <p:spPr>
            <a:xfrm>
              <a:off x="5601969" y="3082925"/>
              <a:ext cx="74084" cy="49953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Gleichschenkliges Dreieck 11">
              <a:extLst>
                <a:ext uri="{FF2B5EF4-FFF2-40B4-BE49-F238E27FC236}">
                  <a16:creationId xmlns:a16="http://schemas.microsoft.com/office/drawing/2014/main" id="{3EBDC6C6-B6B0-4DE6-A406-6930AC674533}"/>
                </a:ext>
              </a:extLst>
            </p:cNvPr>
            <p:cNvSpPr/>
            <p:nvPr/>
          </p:nvSpPr>
          <p:spPr>
            <a:xfrm>
              <a:off x="4733077" y="2722028"/>
              <a:ext cx="497416" cy="370420"/>
            </a:xfrm>
            <a:prstGeom prst="triangle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CE203BEA-226D-40FB-AAF1-1D854B9D0B1C}"/>
                </a:ext>
              </a:extLst>
            </p:cNvPr>
            <p:cNvSpPr/>
            <p:nvPr/>
          </p:nvSpPr>
          <p:spPr>
            <a:xfrm>
              <a:off x="4016586" y="2699811"/>
              <a:ext cx="716491" cy="51858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Gleichschenkliges Dreieck 13">
              <a:extLst>
                <a:ext uri="{FF2B5EF4-FFF2-40B4-BE49-F238E27FC236}">
                  <a16:creationId xmlns:a16="http://schemas.microsoft.com/office/drawing/2014/main" id="{188150FC-B5B2-4825-8297-99D435527907}"/>
                </a:ext>
              </a:extLst>
            </p:cNvPr>
            <p:cNvSpPr/>
            <p:nvPr/>
          </p:nvSpPr>
          <p:spPr>
            <a:xfrm rot="16200000">
              <a:off x="3608066" y="2911472"/>
              <a:ext cx="599024" cy="218018"/>
            </a:xfrm>
            <a:prstGeom prst="triangle">
              <a:avLst>
                <a:gd name="adj" fmla="val 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0B408F26-3205-4AF8-9C82-93BD728E20D0}"/>
                </a:ext>
              </a:extLst>
            </p:cNvPr>
            <p:cNvSpPr/>
            <p:nvPr/>
          </p:nvSpPr>
          <p:spPr>
            <a:xfrm>
              <a:off x="4016586" y="3092448"/>
              <a:ext cx="1610783" cy="233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1D16D823-A0B7-4D23-A032-8F9DF35E8E99}"/>
                </a:ext>
              </a:extLst>
            </p:cNvPr>
            <p:cNvSpPr/>
            <p:nvPr/>
          </p:nvSpPr>
          <p:spPr>
            <a:xfrm>
              <a:off x="4090670" y="3435618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49B550A9-C35A-4B3A-99FD-ABC2321C634F}"/>
                </a:ext>
              </a:extLst>
            </p:cNvPr>
            <p:cNvSpPr/>
            <p:nvPr/>
          </p:nvSpPr>
          <p:spPr>
            <a:xfrm>
              <a:off x="5208270" y="3435618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E1BE62F8-A759-43D1-95EA-FC5EDE29093B}"/>
                </a:ext>
              </a:extLst>
            </p:cNvPr>
            <p:cNvSpPr/>
            <p:nvPr/>
          </p:nvSpPr>
          <p:spPr>
            <a:xfrm>
              <a:off x="3925835" y="3096684"/>
              <a:ext cx="86518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5" name="Gruppieren 224">
            <a:extLst>
              <a:ext uri="{FF2B5EF4-FFF2-40B4-BE49-F238E27FC236}">
                <a16:creationId xmlns:a16="http://schemas.microsoft.com/office/drawing/2014/main" id="{B2AF3670-28A6-4992-961C-30354CFE4A2C}"/>
              </a:ext>
            </a:extLst>
          </p:cNvPr>
          <p:cNvGrpSpPr/>
          <p:nvPr/>
        </p:nvGrpSpPr>
        <p:grpSpPr>
          <a:xfrm>
            <a:off x="4452407" y="732373"/>
            <a:ext cx="1877484" cy="1610782"/>
            <a:chOff x="3763434" y="726019"/>
            <a:chExt cx="1877484" cy="1610782"/>
          </a:xfrm>
        </p:grpSpPr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D5289E05-7709-49E6-9304-3F6B6ECD2F01}"/>
                </a:ext>
              </a:extLst>
            </p:cNvPr>
            <p:cNvSpPr/>
            <p:nvPr/>
          </p:nvSpPr>
          <p:spPr>
            <a:xfrm>
              <a:off x="3977537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83B133CB-91FC-4543-8520-231453A0A909}"/>
                </a:ext>
              </a:extLst>
            </p:cNvPr>
            <p:cNvSpPr/>
            <p:nvPr/>
          </p:nvSpPr>
          <p:spPr>
            <a:xfrm>
              <a:off x="5095137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Halbbogen 21">
              <a:extLst>
                <a:ext uri="{FF2B5EF4-FFF2-40B4-BE49-F238E27FC236}">
                  <a16:creationId xmlns:a16="http://schemas.microsoft.com/office/drawing/2014/main" id="{F11D2DD8-BB55-4A2A-938E-3283E90977E0}"/>
                </a:ext>
              </a:extLst>
            </p:cNvPr>
            <p:cNvSpPr/>
            <p:nvPr/>
          </p:nvSpPr>
          <p:spPr>
            <a:xfrm>
              <a:off x="3829050" y="1608669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Halbbogen 22">
              <a:extLst>
                <a:ext uri="{FF2B5EF4-FFF2-40B4-BE49-F238E27FC236}">
                  <a16:creationId xmlns:a16="http://schemas.microsoft.com/office/drawing/2014/main" id="{A3BF95B4-0063-44F2-93B5-BAC322DFBBA1}"/>
                </a:ext>
              </a:extLst>
            </p:cNvPr>
            <p:cNvSpPr/>
            <p:nvPr/>
          </p:nvSpPr>
          <p:spPr>
            <a:xfrm>
              <a:off x="4946650" y="1608669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38CCA7C4-8255-47EC-8F68-052F4720F064}"/>
                </a:ext>
              </a:extLst>
            </p:cNvPr>
            <p:cNvSpPr/>
            <p:nvPr/>
          </p:nvSpPr>
          <p:spPr>
            <a:xfrm>
              <a:off x="4449234" y="1710267"/>
              <a:ext cx="5715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2020A28F-9B13-40F8-919D-44FAEB7DFDBD}"/>
                </a:ext>
              </a:extLst>
            </p:cNvPr>
            <p:cNvSpPr/>
            <p:nvPr/>
          </p:nvSpPr>
          <p:spPr>
            <a:xfrm>
              <a:off x="3763434" y="1710267"/>
              <a:ext cx="1397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C906E385-742E-40A3-8D78-B2FB96A10C5C}"/>
                </a:ext>
              </a:extLst>
            </p:cNvPr>
            <p:cNvSpPr/>
            <p:nvPr/>
          </p:nvSpPr>
          <p:spPr>
            <a:xfrm>
              <a:off x="5020734" y="1473198"/>
              <a:ext cx="571500" cy="1862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hteck: abgerundete Ecken 26">
              <a:extLst>
                <a:ext uri="{FF2B5EF4-FFF2-40B4-BE49-F238E27FC236}">
                  <a16:creationId xmlns:a16="http://schemas.microsoft.com/office/drawing/2014/main" id="{27C2DE8B-5E6F-489F-924A-982A45FC35E3}"/>
                </a:ext>
              </a:extLst>
            </p:cNvPr>
            <p:cNvSpPr/>
            <p:nvPr/>
          </p:nvSpPr>
          <p:spPr>
            <a:xfrm>
              <a:off x="5566834" y="1473199"/>
              <a:ext cx="74084" cy="49953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Gleichschenkliges Dreieck 27">
              <a:extLst>
                <a:ext uri="{FF2B5EF4-FFF2-40B4-BE49-F238E27FC236}">
                  <a16:creationId xmlns:a16="http://schemas.microsoft.com/office/drawing/2014/main" id="{861E8602-152B-4F8F-BF4F-03702E488A1B}"/>
                </a:ext>
              </a:extLst>
            </p:cNvPr>
            <p:cNvSpPr/>
            <p:nvPr/>
          </p:nvSpPr>
          <p:spPr>
            <a:xfrm>
              <a:off x="4697942" y="1112302"/>
              <a:ext cx="497416" cy="370420"/>
            </a:xfrm>
            <a:prstGeom prst="triangle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D317C70C-6DD7-4756-A5B5-29FA33799516}"/>
                </a:ext>
              </a:extLst>
            </p:cNvPr>
            <p:cNvSpPr/>
            <p:nvPr/>
          </p:nvSpPr>
          <p:spPr>
            <a:xfrm>
              <a:off x="3981451" y="1090085"/>
              <a:ext cx="716491" cy="5185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Gleichschenkliges Dreieck 29">
              <a:extLst>
                <a:ext uri="{FF2B5EF4-FFF2-40B4-BE49-F238E27FC236}">
                  <a16:creationId xmlns:a16="http://schemas.microsoft.com/office/drawing/2014/main" id="{E1F9BA21-947C-4AB7-9F52-B2AA5DEFF389}"/>
                </a:ext>
              </a:extLst>
            </p:cNvPr>
            <p:cNvSpPr/>
            <p:nvPr/>
          </p:nvSpPr>
          <p:spPr>
            <a:xfrm rot="16200000">
              <a:off x="3572931" y="1301746"/>
              <a:ext cx="599024" cy="218018"/>
            </a:xfrm>
            <a:prstGeom prst="triangle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6E801EBE-BFC1-4653-8209-BA5B3F308CCD}"/>
                </a:ext>
              </a:extLst>
            </p:cNvPr>
            <p:cNvSpPr/>
            <p:nvPr/>
          </p:nvSpPr>
          <p:spPr>
            <a:xfrm>
              <a:off x="3981451" y="1482722"/>
              <a:ext cx="1610783" cy="2338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24ADC95E-81C0-4118-834A-F98CF76358A4}"/>
                </a:ext>
              </a:extLst>
            </p:cNvPr>
            <p:cNvSpPr/>
            <p:nvPr/>
          </p:nvSpPr>
          <p:spPr>
            <a:xfrm>
              <a:off x="4055535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60DB23AE-864A-4D0E-A372-BD3C9C83BEFF}"/>
                </a:ext>
              </a:extLst>
            </p:cNvPr>
            <p:cNvSpPr/>
            <p:nvPr/>
          </p:nvSpPr>
          <p:spPr>
            <a:xfrm>
              <a:off x="5173135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5697ABBF-0EE9-49F4-B845-34536C8C9EF7}"/>
                </a:ext>
              </a:extLst>
            </p:cNvPr>
            <p:cNvSpPr/>
            <p:nvPr/>
          </p:nvSpPr>
          <p:spPr>
            <a:xfrm>
              <a:off x="3890700" y="1486958"/>
              <a:ext cx="86518" cy="26246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Gleichschenkliges Dreieck 34">
              <a:extLst>
                <a:ext uri="{FF2B5EF4-FFF2-40B4-BE49-F238E27FC236}">
                  <a16:creationId xmlns:a16="http://schemas.microsoft.com/office/drawing/2014/main" id="{4D501D0E-BB9C-492C-8B69-AABA6BA48B22}"/>
                </a:ext>
              </a:extLst>
            </p:cNvPr>
            <p:cNvSpPr/>
            <p:nvPr/>
          </p:nvSpPr>
          <p:spPr>
            <a:xfrm rot="5400000">
              <a:off x="3723214" y="785019"/>
              <a:ext cx="401108" cy="283108"/>
            </a:xfrm>
            <a:prstGeom prst="triangle">
              <a:avLst>
                <a:gd name="adj" fmla="val 10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2" name="Gruppieren 221">
            <a:extLst>
              <a:ext uri="{FF2B5EF4-FFF2-40B4-BE49-F238E27FC236}">
                <a16:creationId xmlns:a16="http://schemas.microsoft.com/office/drawing/2014/main" id="{F0FF9AD7-942F-403C-8BEB-3647ECCC786A}"/>
              </a:ext>
            </a:extLst>
          </p:cNvPr>
          <p:cNvGrpSpPr/>
          <p:nvPr/>
        </p:nvGrpSpPr>
        <p:grpSpPr>
          <a:xfrm>
            <a:off x="7516281" y="726019"/>
            <a:ext cx="1877484" cy="1610782"/>
            <a:chOff x="6034619" y="726019"/>
            <a:chExt cx="1877484" cy="1610782"/>
          </a:xfrm>
        </p:grpSpPr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C06C1A4B-1E9E-4716-90E4-CDA70B6DE2C7}"/>
                </a:ext>
              </a:extLst>
            </p:cNvPr>
            <p:cNvSpPr/>
            <p:nvPr/>
          </p:nvSpPr>
          <p:spPr>
            <a:xfrm>
              <a:off x="6248722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ACD99A1-59E6-40C3-B290-6F427003CB29}"/>
                </a:ext>
              </a:extLst>
            </p:cNvPr>
            <p:cNvSpPr/>
            <p:nvPr/>
          </p:nvSpPr>
          <p:spPr>
            <a:xfrm>
              <a:off x="7366322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Halbbogen 37">
              <a:extLst>
                <a:ext uri="{FF2B5EF4-FFF2-40B4-BE49-F238E27FC236}">
                  <a16:creationId xmlns:a16="http://schemas.microsoft.com/office/drawing/2014/main" id="{07748DFE-C128-476C-AE11-A147A209A9F6}"/>
                </a:ext>
              </a:extLst>
            </p:cNvPr>
            <p:cNvSpPr/>
            <p:nvPr/>
          </p:nvSpPr>
          <p:spPr>
            <a:xfrm>
              <a:off x="6100235" y="1608669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Halbbogen 38">
              <a:extLst>
                <a:ext uri="{FF2B5EF4-FFF2-40B4-BE49-F238E27FC236}">
                  <a16:creationId xmlns:a16="http://schemas.microsoft.com/office/drawing/2014/main" id="{207B0C4C-D3BF-471F-8272-5732C4AF4AF6}"/>
                </a:ext>
              </a:extLst>
            </p:cNvPr>
            <p:cNvSpPr/>
            <p:nvPr/>
          </p:nvSpPr>
          <p:spPr>
            <a:xfrm>
              <a:off x="7217835" y="1608669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2602089F-DB70-4EDA-BEC6-CCD16F36B911}"/>
                </a:ext>
              </a:extLst>
            </p:cNvPr>
            <p:cNvSpPr/>
            <p:nvPr/>
          </p:nvSpPr>
          <p:spPr>
            <a:xfrm>
              <a:off x="6720419" y="1710267"/>
              <a:ext cx="5715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3983A3D6-4BBF-4E64-9754-81053CD271B9}"/>
                </a:ext>
              </a:extLst>
            </p:cNvPr>
            <p:cNvSpPr/>
            <p:nvPr/>
          </p:nvSpPr>
          <p:spPr>
            <a:xfrm>
              <a:off x="6034619" y="1710267"/>
              <a:ext cx="1397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062CF285-A574-442A-81E9-5342D1F01248}"/>
                </a:ext>
              </a:extLst>
            </p:cNvPr>
            <p:cNvSpPr/>
            <p:nvPr/>
          </p:nvSpPr>
          <p:spPr>
            <a:xfrm>
              <a:off x="7291919" y="1473198"/>
              <a:ext cx="571500" cy="186269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hteck: abgerundete Ecken 42">
              <a:extLst>
                <a:ext uri="{FF2B5EF4-FFF2-40B4-BE49-F238E27FC236}">
                  <a16:creationId xmlns:a16="http://schemas.microsoft.com/office/drawing/2014/main" id="{F8DAB094-1908-465C-98C3-55534BDA431C}"/>
                </a:ext>
              </a:extLst>
            </p:cNvPr>
            <p:cNvSpPr/>
            <p:nvPr/>
          </p:nvSpPr>
          <p:spPr>
            <a:xfrm>
              <a:off x="7838019" y="1473199"/>
              <a:ext cx="74084" cy="499536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Gleichschenkliges Dreieck 43">
              <a:extLst>
                <a:ext uri="{FF2B5EF4-FFF2-40B4-BE49-F238E27FC236}">
                  <a16:creationId xmlns:a16="http://schemas.microsoft.com/office/drawing/2014/main" id="{7886DE7F-89BD-409F-A634-0ACC48BD8DDC}"/>
                </a:ext>
              </a:extLst>
            </p:cNvPr>
            <p:cNvSpPr/>
            <p:nvPr/>
          </p:nvSpPr>
          <p:spPr>
            <a:xfrm>
              <a:off x="6969127" y="1112302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D2CF176B-4957-467D-9B25-B9C87C9F3A41}"/>
                </a:ext>
              </a:extLst>
            </p:cNvPr>
            <p:cNvSpPr/>
            <p:nvPr/>
          </p:nvSpPr>
          <p:spPr>
            <a:xfrm>
              <a:off x="6252636" y="1090085"/>
              <a:ext cx="716491" cy="51858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Gleichschenkliges Dreieck 45">
              <a:extLst>
                <a:ext uri="{FF2B5EF4-FFF2-40B4-BE49-F238E27FC236}">
                  <a16:creationId xmlns:a16="http://schemas.microsoft.com/office/drawing/2014/main" id="{007C9C12-E7E7-4C77-AE20-18B156EF8868}"/>
                </a:ext>
              </a:extLst>
            </p:cNvPr>
            <p:cNvSpPr/>
            <p:nvPr/>
          </p:nvSpPr>
          <p:spPr>
            <a:xfrm rot="16200000">
              <a:off x="5844116" y="1301746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64A0B439-15E0-4E35-839B-B5E306D6DE36}"/>
                </a:ext>
              </a:extLst>
            </p:cNvPr>
            <p:cNvSpPr/>
            <p:nvPr/>
          </p:nvSpPr>
          <p:spPr>
            <a:xfrm>
              <a:off x="6252636" y="1482722"/>
              <a:ext cx="1610783" cy="23389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30501065-67CE-4383-9DEF-AFC3D1800BEB}"/>
                </a:ext>
              </a:extLst>
            </p:cNvPr>
            <p:cNvSpPr/>
            <p:nvPr/>
          </p:nvSpPr>
          <p:spPr>
            <a:xfrm>
              <a:off x="6326720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F5414F8F-3F9B-40A1-B8E0-C664C80356D9}"/>
                </a:ext>
              </a:extLst>
            </p:cNvPr>
            <p:cNvSpPr/>
            <p:nvPr/>
          </p:nvSpPr>
          <p:spPr>
            <a:xfrm>
              <a:off x="7444320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4A2AD46A-0B08-4EC5-8F3A-8E9423B0373B}"/>
                </a:ext>
              </a:extLst>
            </p:cNvPr>
            <p:cNvSpPr/>
            <p:nvPr/>
          </p:nvSpPr>
          <p:spPr>
            <a:xfrm>
              <a:off x="6161885" y="1486958"/>
              <a:ext cx="86518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Gleichschenkliges Dreieck 51">
              <a:extLst>
                <a:ext uri="{FF2B5EF4-FFF2-40B4-BE49-F238E27FC236}">
                  <a16:creationId xmlns:a16="http://schemas.microsoft.com/office/drawing/2014/main" id="{19C83094-C4F8-4E51-9AFF-4AC201683034}"/>
                </a:ext>
              </a:extLst>
            </p:cNvPr>
            <p:cNvSpPr/>
            <p:nvPr/>
          </p:nvSpPr>
          <p:spPr>
            <a:xfrm rot="5400000">
              <a:off x="6029326" y="785019"/>
              <a:ext cx="401108" cy="283108"/>
            </a:xfrm>
            <a:prstGeom prst="triangle">
              <a:avLst>
                <a:gd name="adj" fmla="val 10000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3" name="Gruppieren 222">
            <a:extLst>
              <a:ext uri="{FF2B5EF4-FFF2-40B4-BE49-F238E27FC236}">
                <a16:creationId xmlns:a16="http://schemas.microsoft.com/office/drawing/2014/main" id="{C7DD39C6-DCDF-4FE0-95C9-1E9654EAAF05}"/>
              </a:ext>
            </a:extLst>
          </p:cNvPr>
          <p:cNvGrpSpPr/>
          <p:nvPr/>
        </p:nvGrpSpPr>
        <p:grpSpPr>
          <a:xfrm>
            <a:off x="7512047" y="2521483"/>
            <a:ext cx="1877484" cy="1246716"/>
            <a:chOff x="6034619" y="2699811"/>
            <a:chExt cx="1877484" cy="1246716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D20D241C-3276-4BD1-98E9-E0A73D657809}"/>
                </a:ext>
              </a:extLst>
            </p:cNvPr>
            <p:cNvSpPr/>
            <p:nvPr/>
          </p:nvSpPr>
          <p:spPr>
            <a:xfrm>
              <a:off x="6248722" y="335915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8F299BF1-B461-47FA-B20E-1FAB448EB4DE}"/>
                </a:ext>
              </a:extLst>
            </p:cNvPr>
            <p:cNvSpPr/>
            <p:nvPr/>
          </p:nvSpPr>
          <p:spPr>
            <a:xfrm>
              <a:off x="7366322" y="335915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albbogen 54">
              <a:extLst>
                <a:ext uri="{FF2B5EF4-FFF2-40B4-BE49-F238E27FC236}">
                  <a16:creationId xmlns:a16="http://schemas.microsoft.com/office/drawing/2014/main" id="{44E69DC1-F4D7-4489-9305-6541A6041D55}"/>
                </a:ext>
              </a:extLst>
            </p:cNvPr>
            <p:cNvSpPr/>
            <p:nvPr/>
          </p:nvSpPr>
          <p:spPr>
            <a:xfrm>
              <a:off x="6100235" y="3218395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Halbbogen 55">
              <a:extLst>
                <a:ext uri="{FF2B5EF4-FFF2-40B4-BE49-F238E27FC236}">
                  <a16:creationId xmlns:a16="http://schemas.microsoft.com/office/drawing/2014/main" id="{4067EE07-BF7A-4EE4-9494-B26CEF74413A}"/>
                </a:ext>
              </a:extLst>
            </p:cNvPr>
            <p:cNvSpPr/>
            <p:nvPr/>
          </p:nvSpPr>
          <p:spPr>
            <a:xfrm>
              <a:off x="7217835" y="3218395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BDA6D969-34A2-4416-AA46-7821771C5B94}"/>
                </a:ext>
              </a:extLst>
            </p:cNvPr>
            <p:cNvSpPr/>
            <p:nvPr/>
          </p:nvSpPr>
          <p:spPr>
            <a:xfrm>
              <a:off x="6720419" y="3319993"/>
              <a:ext cx="5715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3323F947-A7F2-4858-BA4A-68C1F03181DD}"/>
                </a:ext>
              </a:extLst>
            </p:cNvPr>
            <p:cNvSpPr/>
            <p:nvPr/>
          </p:nvSpPr>
          <p:spPr>
            <a:xfrm>
              <a:off x="6034619" y="3319993"/>
              <a:ext cx="1397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8BF8CDD1-96FE-4FDF-9EF8-23DEE9F11320}"/>
                </a:ext>
              </a:extLst>
            </p:cNvPr>
            <p:cNvSpPr/>
            <p:nvPr/>
          </p:nvSpPr>
          <p:spPr>
            <a:xfrm>
              <a:off x="7291919" y="3082924"/>
              <a:ext cx="571500" cy="186269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hteck: abgerundete Ecken 59">
              <a:extLst>
                <a:ext uri="{FF2B5EF4-FFF2-40B4-BE49-F238E27FC236}">
                  <a16:creationId xmlns:a16="http://schemas.microsoft.com/office/drawing/2014/main" id="{0FBBB144-7537-499D-BC64-322D21711AC4}"/>
                </a:ext>
              </a:extLst>
            </p:cNvPr>
            <p:cNvSpPr/>
            <p:nvPr/>
          </p:nvSpPr>
          <p:spPr>
            <a:xfrm>
              <a:off x="7838019" y="3082925"/>
              <a:ext cx="74084" cy="499536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Gleichschenkliges Dreieck 60">
              <a:extLst>
                <a:ext uri="{FF2B5EF4-FFF2-40B4-BE49-F238E27FC236}">
                  <a16:creationId xmlns:a16="http://schemas.microsoft.com/office/drawing/2014/main" id="{27FE1774-DAA3-4B79-87E9-DA37DE7FA9FF}"/>
                </a:ext>
              </a:extLst>
            </p:cNvPr>
            <p:cNvSpPr/>
            <p:nvPr/>
          </p:nvSpPr>
          <p:spPr>
            <a:xfrm>
              <a:off x="6969127" y="2722028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0825BE66-3CE7-4F3F-B3AE-804F704368FA}"/>
                </a:ext>
              </a:extLst>
            </p:cNvPr>
            <p:cNvSpPr/>
            <p:nvPr/>
          </p:nvSpPr>
          <p:spPr>
            <a:xfrm>
              <a:off x="6252636" y="2699811"/>
              <a:ext cx="716491" cy="51858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Gleichschenkliges Dreieck 62">
              <a:extLst>
                <a:ext uri="{FF2B5EF4-FFF2-40B4-BE49-F238E27FC236}">
                  <a16:creationId xmlns:a16="http://schemas.microsoft.com/office/drawing/2014/main" id="{A6760491-6691-4D76-BA63-67AFD6A9465D}"/>
                </a:ext>
              </a:extLst>
            </p:cNvPr>
            <p:cNvSpPr/>
            <p:nvPr/>
          </p:nvSpPr>
          <p:spPr>
            <a:xfrm rot="16200000">
              <a:off x="5844116" y="2911472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761963BA-7FD5-40D1-B8D9-4B2EED853E2F}"/>
                </a:ext>
              </a:extLst>
            </p:cNvPr>
            <p:cNvSpPr/>
            <p:nvPr/>
          </p:nvSpPr>
          <p:spPr>
            <a:xfrm>
              <a:off x="6252636" y="3092448"/>
              <a:ext cx="1610783" cy="23389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B97C2152-5C30-4E66-99F2-A345F83F4B45}"/>
                </a:ext>
              </a:extLst>
            </p:cNvPr>
            <p:cNvSpPr/>
            <p:nvPr/>
          </p:nvSpPr>
          <p:spPr>
            <a:xfrm>
              <a:off x="6326720" y="3435618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9D5DDEC0-83AD-487A-847B-495A99A4EE0E}"/>
                </a:ext>
              </a:extLst>
            </p:cNvPr>
            <p:cNvSpPr/>
            <p:nvPr/>
          </p:nvSpPr>
          <p:spPr>
            <a:xfrm>
              <a:off x="7444320" y="3435618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CD39C098-79ED-4F51-8D08-50291C0D0C90}"/>
                </a:ext>
              </a:extLst>
            </p:cNvPr>
            <p:cNvSpPr/>
            <p:nvPr/>
          </p:nvSpPr>
          <p:spPr>
            <a:xfrm>
              <a:off x="6161885" y="3096684"/>
              <a:ext cx="86518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7" name="Gruppieren 226">
            <a:extLst>
              <a:ext uri="{FF2B5EF4-FFF2-40B4-BE49-F238E27FC236}">
                <a16:creationId xmlns:a16="http://schemas.microsoft.com/office/drawing/2014/main" id="{F7E58C37-B696-4DA2-BBD4-E454F9547C01}"/>
              </a:ext>
            </a:extLst>
          </p:cNvPr>
          <p:cNvGrpSpPr/>
          <p:nvPr/>
        </p:nvGrpSpPr>
        <p:grpSpPr>
          <a:xfrm>
            <a:off x="4485215" y="3959235"/>
            <a:ext cx="1877484" cy="1246716"/>
            <a:chOff x="3798569" y="3952881"/>
            <a:chExt cx="1877484" cy="1246716"/>
          </a:xfrm>
        </p:grpSpPr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CC22D24D-0FC7-4810-A354-0C709D268349}"/>
                </a:ext>
              </a:extLst>
            </p:cNvPr>
            <p:cNvSpPr/>
            <p:nvPr/>
          </p:nvSpPr>
          <p:spPr>
            <a:xfrm>
              <a:off x="4012672" y="461222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17CA87A0-2A78-4231-A409-BE11FE80E9A7}"/>
                </a:ext>
              </a:extLst>
            </p:cNvPr>
            <p:cNvSpPr/>
            <p:nvPr/>
          </p:nvSpPr>
          <p:spPr>
            <a:xfrm>
              <a:off x="5130272" y="461222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Halbbogen 101">
              <a:extLst>
                <a:ext uri="{FF2B5EF4-FFF2-40B4-BE49-F238E27FC236}">
                  <a16:creationId xmlns:a16="http://schemas.microsoft.com/office/drawing/2014/main" id="{BE92A452-6EE1-4A16-94A7-9C525ADCCBB9}"/>
                </a:ext>
              </a:extLst>
            </p:cNvPr>
            <p:cNvSpPr/>
            <p:nvPr/>
          </p:nvSpPr>
          <p:spPr>
            <a:xfrm>
              <a:off x="3864185" y="4471465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3" name="Halbbogen 102">
              <a:extLst>
                <a:ext uri="{FF2B5EF4-FFF2-40B4-BE49-F238E27FC236}">
                  <a16:creationId xmlns:a16="http://schemas.microsoft.com/office/drawing/2014/main" id="{35CB6E8B-259F-4943-BB9E-7AC827F87EBE}"/>
                </a:ext>
              </a:extLst>
            </p:cNvPr>
            <p:cNvSpPr/>
            <p:nvPr/>
          </p:nvSpPr>
          <p:spPr>
            <a:xfrm>
              <a:off x="4981785" y="4471465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4" name="Rechteck 103">
              <a:extLst>
                <a:ext uri="{FF2B5EF4-FFF2-40B4-BE49-F238E27FC236}">
                  <a16:creationId xmlns:a16="http://schemas.microsoft.com/office/drawing/2014/main" id="{B38EFC5F-7A81-4118-B2F5-93BD42566849}"/>
                </a:ext>
              </a:extLst>
            </p:cNvPr>
            <p:cNvSpPr/>
            <p:nvPr/>
          </p:nvSpPr>
          <p:spPr>
            <a:xfrm>
              <a:off x="4484369" y="4573063"/>
              <a:ext cx="5715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hteck 104">
              <a:extLst>
                <a:ext uri="{FF2B5EF4-FFF2-40B4-BE49-F238E27FC236}">
                  <a16:creationId xmlns:a16="http://schemas.microsoft.com/office/drawing/2014/main" id="{ACB640F2-3102-45B1-BDF1-17A0CAD2DE4F}"/>
                </a:ext>
              </a:extLst>
            </p:cNvPr>
            <p:cNvSpPr/>
            <p:nvPr/>
          </p:nvSpPr>
          <p:spPr>
            <a:xfrm>
              <a:off x="3798569" y="4573063"/>
              <a:ext cx="1397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hteck 105">
              <a:extLst>
                <a:ext uri="{FF2B5EF4-FFF2-40B4-BE49-F238E27FC236}">
                  <a16:creationId xmlns:a16="http://schemas.microsoft.com/office/drawing/2014/main" id="{AB1E518C-D8F4-43B4-8112-AE3C80197CD4}"/>
                </a:ext>
              </a:extLst>
            </p:cNvPr>
            <p:cNvSpPr/>
            <p:nvPr/>
          </p:nvSpPr>
          <p:spPr>
            <a:xfrm>
              <a:off x="5055869" y="4335994"/>
              <a:ext cx="571500" cy="1862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hteck: abgerundete Ecken 106">
              <a:extLst>
                <a:ext uri="{FF2B5EF4-FFF2-40B4-BE49-F238E27FC236}">
                  <a16:creationId xmlns:a16="http://schemas.microsoft.com/office/drawing/2014/main" id="{2CF31897-6C51-48BF-9454-8F32B7FC6BFB}"/>
                </a:ext>
              </a:extLst>
            </p:cNvPr>
            <p:cNvSpPr/>
            <p:nvPr/>
          </p:nvSpPr>
          <p:spPr>
            <a:xfrm>
              <a:off x="5601969" y="4335995"/>
              <a:ext cx="74084" cy="49953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Gleichschenkliges Dreieck 107">
              <a:extLst>
                <a:ext uri="{FF2B5EF4-FFF2-40B4-BE49-F238E27FC236}">
                  <a16:creationId xmlns:a16="http://schemas.microsoft.com/office/drawing/2014/main" id="{47B2C9EB-B0E7-489B-8861-56DF6E672EA2}"/>
                </a:ext>
              </a:extLst>
            </p:cNvPr>
            <p:cNvSpPr/>
            <p:nvPr/>
          </p:nvSpPr>
          <p:spPr>
            <a:xfrm>
              <a:off x="4733077" y="3975098"/>
              <a:ext cx="497416" cy="370420"/>
            </a:xfrm>
            <a:prstGeom prst="triangle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hteck 108">
              <a:extLst>
                <a:ext uri="{FF2B5EF4-FFF2-40B4-BE49-F238E27FC236}">
                  <a16:creationId xmlns:a16="http://schemas.microsoft.com/office/drawing/2014/main" id="{21020DFF-A60F-4FBC-9CA8-5E2C41A6B907}"/>
                </a:ext>
              </a:extLst>
            </p:cNvPr>
            <p:cNvSpPr/>
            <p:nvPr/>
          </p:nvSpPr>
          <p:spPr>
            <a:xfrm>
              <a:off x="4016586" y="3952881"/>
              <a:ext cx="716491" cy="51858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Gleichschenkliges Dreieck 109">
              <a:extLst>
                <a:ext uri="{FF2B5EF4-FFF2-40B4-BE49-F238E27FC236}">
                  <a16:creationId xmlns:a16="http://schemas.microsoft.com/office/drawing/2014/main" id="{ACA8CFA5-4ADB-4BAC-8DDF-2FAB7F7B5284}"/>
                </a:ext>
              </a:extLst>
            </p:cNvPr>
            <p:cNvSpPr/>
            <p:nvPr/>
          </p:nvSpPr>
          <p:spPr>
            <a:xfrm rot="16200000">
              <a:off x="3608066" y="4164542"/>
              <a:ext cx="599024" cy="218018"/>
            </a:xfrm>
            <a:prstGeom prst="triangle">
              <a:avLst>
                <a:gd name="adj" fmla="val 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hteck 110">
              <a:extLst>
                <a:ext uri="{FF2B5EF4-FFF2-40B4-BE49-F238E27FC236}">
                  <a16:creationId xmlns:a16="http://schemas.microsoft.com/office/drawing/2014/main" id="{3D5826F8-8524-4AA3-97E6-8363389ACA49}"/>
                </a:ext>
              </a:extLst>
            </p:cNvPr>
            <p:cNvSpPr/>
            <p:nvPr/>
          </p:nvSpPr>
          <p:spPr>
            <a:xfrm>
              <a:off x="4016586" y="4345518"/>
              <a:ext cx="1610783" cy="233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Ellipse 111">
              <a:extLst>
                <a:ext uri="{FF2B5EF4-FFF2-40B4-BE49-F238E27FC236}">
                  <a16:creationId xmlns:a16="http://schemas.microsoft.com/office/drawing/2014/main" id="{7DBEFC28-F0AB-48BA-BE30-F25E28DB1CDD}"/>
                </a:ext>
              </a:extLst>
            </p:cNvPr>
            <p:cNvSpPr/>
            <p:nvPr/>
          </p:nvSpPr>
          <p:spPr>
            <a:xfrm>
              <a:off x="4090670" y="468868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C25DF0F7-8C55-4D39-A3B0-CBE5D804158A}"/>
                </a:ext>
              </a:extLst>
            </p:cNvPr>
            <p:cNvSpPr/>
            <p:nvPr/>
          </p:nvSpPr>
          <p:spPr>
            <a:xfrm>
              <a:off x="5208270" y="468868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hteck 113">
              <a:extLst>
                <a:ext uri="{FF2B5EF4-FFF2-40B4-BE49-F238E27FC236}">
                  <a16:creationId xmlns:a16="http://schemas.microsoft.com/office/drawing/2014/main" id="{57252AFB-F98A-4159-B23A-A36B76E74E79}"/>
                </a:ext>
              </a:extLst>
            </p:cNvPr>
            <p:cNvSpPr/>
            <p:nvPr/>
          </p:nvSpPr>
          <p:spPr>
            <a:xfrm>
              <a:off x="3925835" y="4349754"/>
              <a:ext cx="86518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4" name="Gruppieren 223">
            <a:extLst>
              <a:ext uri="{FF2B5EF4-FFF2-40B4-BE49-F238E27FC236}">
                <a16:creationId xmlns:a16="http://schemas.microsoft.com/office/drawing/2014/main" id="{E711E49C-519C-4D33-8683-37D97BF8B3E3}"/>
              </a:ext>
            </a:extLst>
          </p:cNvPr>
          <p:cNvGrpSpPr/>
          <p:nvPr/>
        </p:nvGrpSpPr>
        <p:grpSpPr>
          <a:xfrm>
            <a:off x="7516281" y="3952881"/>
            <a:ext cx="1877484" cy="1246716"/>
            <a:chOff x="6034619" y="3952881"/>
            <a:chExt cx="1877484" cy="1246716"/>
          </a:xfrm>
        </p:grpSpPr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88F6137B-7450-4EDD-9F02-654F2391949C}"/>
                </a:ext>
              </a:extLst>
            </p:cNvPr>
            <p:cNvSpPr/>
            <p:nvPr/>
          </p:nvSpPr>
          <p:spPr>
            <a:xfrm>
              <a:off x="6248722" y="461222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Ellipse 115">
              <a:extLst>
                <a:ext uri="{FF2B5EF4-FFF2-40B4-BE49-F238E27FC236}">
                  <a16:creationId xmlns:a16="http://schemas.microsoft.com/office/drawing/2014/main" id="{036E432F-D07A-4918-9586-33732EAF0C85}"/>
                </a:ext>
              </a:extLst>
            </p:cNvPr>
            <p:cNvSpPr/>
            <p:nvPr/>
          </p:nvSpPr>
          <p:spPr>
            <a:xfrm>
              <a:off x="7366322" y="461222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Halbbogen 116">
              <a:extLst>
                <a:ext uri="{FF2B5EF4-FFF2-40B4-BE49-F238E27FC236}">
                  <a16:creationId xmlns:a16="http://schemas.microsoft.com/office/drawing/2014/main" id="{19E2F307-0C9B-4A7A-9F26-05E9200808B0}"/>
                </a:ext>
              </a:extLst>
            </p:cNvPr>
            <p:cNvSpPr/>
            <p:nvPr/>
          </p:nvSpPr>
          <p:spPr>
            <a:xfrm>
              <a:off x="6100235" y="4471465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8" name="Halbbogen 117">
              <a:extLst>
                <a:ext uri="{FF2B5EF4-FFF2-40B4-BE49-F238E27FC236}">
                  <a16:creationId xmlns:a16="http://schemas.microsoft.com/office/drawing/2014/main" id="{3BD61BBE-1B09-422D-8F84-F96DC83503E3}"/>
                </a:ext>
              </a:extLst>
            </p:cNvPr>
            <p:cNvSpPr/>
            <p:nvPr/>
          </p:nvSpPr>
          <p:spPr>
            <a:xfrm>
              <a:off x="7217835" y="4471465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9" name="Rechteck 118">
              <a:extLst>
                <a:ext uri="{FF2B5EF4-FFF2-40B4-BE49-F238E27FC236}">
                  <a16:creationId xmlns:a16="http://schemas.microsoft.com/office/drawing/2014/main" id="{B67FA96A-C5A9-434F-882D-69E5820D5988}"/>
                </a:ext>
              </a:extLst>
            </p:cNvPr>
            <p:cNvSpPr/>
            <p:nvPr/>
          </p:nvSpPr>
          <p:spPr>
            <a:xfrm>
              <a:off x="6720419" y="4573063"/>
              <a:ext cx="5715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hteck 119">
              <a:extLst>
                <a:ext uri="{FF2B5EF4-FFF2-40B4-BE49-F238E27FC236}">
                  <a16:creationId xmlns:a16="http://schemas.microsoft.com/office/drawing/2014/main" id="{00E8C618-58D9-42F8-8862-978AA4BF94D7}"/>
                </a:ext>
              </a:extLst>
            </p:cNvPr>
            <p:cNvSpPr/>
            <p:nvPr/>
          </p:nvSpPr>
          <p:spPr>
            <a:xfrm>
              <a:off x="6034619" y="4573063"/>
              <a:ext cx="1397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hteck 120">
              <a:extLst>
                <a:ext uri="{FF2B5EF4-FFF2-40B4-BE49-F238E27FC236}">
                  <a16:creationId xmlns:a16="http://schemas.microsoft.com/office/drawing/2014/main" id="{C835C58F-C6BE-46F8-BECA-37243A44BB4F}"/>
                </a:ext>
              </a:extLst>
            </p:cNvPr>
            <p:cNvSpPr/>
            <p:nvPr/>
          </p:nvSpPr>
          <p:spPr>
            <a:xfrm>
              <a:off x="7291919" y="4335994"/>
              <a:ext cx="571500" cy="186269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hteck: abgerundete Ecken 121">
              <a:extLst>
                <a:ext uri="{FF2B5EF4-FFF2-40B4-BE49-F238E27FC236}">
                  <a16:creationId xmlns:a16="http://schemas.microsoft.com/office/drawing/2014/main" id="{FA2116A3-3453-4FB9-B614-E95CABDC6A5F}"/>
                </a:ext>
              </a:extLst>
            </p:cNvPr>
            <p:cNvSpPr/>
            <p:nvPr/>
          </p:nvSpPr>
          <p:spPr>
            <a:xfrm>
              <a:off x="7838019" y="4335995"/>
              <a:ext cx="74084" cy="499536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Gleichschenkliges Dreieck 122">
              <a:extLst>
                <a:ext uri="{FF2B5EF4-FFF2-40B4-BE49-F238E27FC236}">
                  <a16:creationId xmlns:a16="http://schemas.microsoft.com/office/drawing/2014/main" id="{8EE5CE31-7989-42B2-99DC-D7F89E81D4BD}"/>
                </a:ext>
              </a:extLst>
            </p:cNvPr>
            <p:cNvSpPr/>
            <p:nvPr/>
          </p:nvSpPr>
          <p:spPr>
            <a:xfrm>
              <a:off x="6969127" y="3975098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hteck 123">
              <a:extLst>
                <a:ext uri="{FF2B5EF4-FFF2-40B4-BE49-F238E27FC236}">
                  <a16:creationId xmlns:a16="http://schemas.microsoft.com/office/drawing/2014/main" id="{4B3B2C6B-DF14-4089-9956-FEEA6838B394}"/>
                </a:ext>
              </a:extLst>
            </p:cNvPr>
            <p:cNvSpPr/>
            <p:nvPr/>
          </p:nvSpPr>
          <p:spPr>
            <a:xfrm>
              <a:off x="6252636" y="3952881"/>
              <a:ext cx="716491" cy="51858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Gleichschenkliges Dreieck 124">
              <a:extLst>
                <a:ext uri="{FF2B5EF4-FFF2-40B4-BE49-F238E27FC236}">
                  <a16:creationId xmlns:a16="http://schemas.microsoft.com/office/drawing/2014/main" id="{9DCE4B76-E8F4-4C83-82F4-2557A96DDAEE}"/>
                </a:ext>
              </a:extLst>
            </p:cNvPr>
            <p:cNvSpPr/>
            <p:nvPr/>
          </p:nvSpPr>
          <p:spPr>
            <a:xfrm rot="16200000">
              <a:off x="5844116" y="4164542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hteck 125">
              <a:extLst>
                <a:ext uri="{FF2B5EF4-FFF2-40B4-BE49-F238E27FC236}">
                  <a16:creationId xmlns:a16="http://schemas.microsoft.com/office/drawing/2014/main" id="{71FF51BE-0786-43E2-8E59-A1270BA6CE44}"/>
                </a:ext>
              </a:extLst>
            </p:cNvPr>
            <p:cNvSpPr/>
            <p:nvPr/>
          </p:nvSpPr>
          <p:spPr>
            <a:xfrm>
              <a:off x="6252636" y="4345518"/>
              <a:ext cx="1610783" cy="23389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D247770C-217E-439D-92CE-9039E63E0645}"/>
                </a:ext>
              </a:extLst>
            </p:cNvPr>
            <p:cNvSpPr/>
            <p:nvPr/>
          </p:nvSpPr>
          <p:spPr>
            <a:xfrm>
              <a:off x="6326720" y="468868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id="{7A583BE5-7DCD-4CB8-8F50-CFF8C6357C87}"/>
                </a:ext>
              </a:extLst>
            </p:cNvPr>
            <p:cNvSpPr/>
            <p:nvPr/>
          </p:nvSpPr>
          <p:spPr>
            <a:xfrm>
              <a:off x="7444320" y="468868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hteck 128">
              <a:extLst>
                <a:ext uri="{FF2B5EF4-FFF2-40B4-BE49-F238E27FC236}">
                  <a16:creationId xmlns:a16="http://schemas.microsoft.com/office/drawing/2014/main" id="{BA33DC67-4E77-4DF9-8B9F-B4C1FA5E2C5C}"/>
                </a:ext>
              </a:extLst>
            </p:cNvPr>
            <p:cNvSpPr/>
            <p:nvPr/>
          </p:nvSpPr>
          <p:spPr>
            <a:xfrm>
              <a:off x="6161885" y="4349754"/>
              <a:ext cx="86518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8" name="Gruppieren 227">
            <a:extLst>
              <a:ext uri="{FF2B5EF4-FFF2-40B4-BE49-F238E27FC236}">
                <a16:creationId xmlns:a16="http://schemas.microsoft.com/office/drawing/2014/main" id="{0455A770-F012-44F5-9D3D-A0E68BF725D4}"/>
              </a:ext>
            </a:extLst>
          </p:cNvPr>
          <p:cNvGrpSpPr/>
          <p:nvPr/>
        </p:nvGrpSpPr>
        <p:grpSpPr>
          <a:xfrm>
            <a:off x="1388534" y="726019"/>
            <a:ext cx="1877484" cy="1610782"/>
            <a:chOff x="1388534" y="726019"/>
            <a:chExt cx="1877484" cy="1610782"/>
          </a:xfrm>
        </p:grpSpPr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4F9A28C1-7A4C-4BD3-A3DC-9E98B5010FE3}"/>
                </a:ext>
              </a:extLst>
            </p:cNvPr>
            <p:cNvSpPr/>
            <p:nvPr/>
          </p:nvSpPr>
          <p:spPr>
            <a:xfrm>
              <a:off x="1602637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Ellipse 145">
              <a:extLst>
                <a:ext uri="{FF2B5EF4-FFF2-40B4-BE49-F238E27FC236}">
                  <a16:creationId xmlns:a16="http://schemas.microsoft.com/office/drawing/2014/main" id="{414148D5-CD73-4BEE-9CA1-36BDC0AB3589}"/>
                </a:ext>
              </a:extLst>
            </p:cNvPr>
            <p:cNvSpPr/>
            <p:nvPr/>
          </p:nvSpPr>
          <p:spPr>
            <a:xfrm>
              <a:off x="2720237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Halbbogen 146">
              <a:extLst>
                <a:ext uri="{FF2B5EF4-FFF2-40B4-BE49-F238E27FC236}">
                  <a16:creationId xmlns:a16="http://schemas.microsoft.com/office/drawing/2014/main" id="{FBED7C3D-81CF-4601-8239-0EA0DDB3FF3C}"/>
                </a:ext>
              </a:extLst>
            </p:cNvPr>
            <p:cNvSpPr/>
            <p:nvPr/>
          </p:nvSpPr>
          <p:spPr>
            <a:xfrm>
              <a:off x="1454150" y="1608669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8" name="Halbbogen 147">
              <a:extLst>
                <a:ext uri="{FF2B5EF4-FFF2-40B4-BE49-F238E27FC236}">
                  <a16:creationId xmlns:a16="http://schemas.microsoft.com/office/drawing/2014/main" id="{52606D90-B091-41A2-AC0E-BD1D68CBE304}"/>
                </a:ext>
              </a:extLst>
            </p:cNvPr>
            <p:cNvSpPr/>
            <p:nvPr/>
          </p:nvSpPr>
          <p:spPr>
            <a:xfrm>
              <a:off x="2571750" y="1608669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9" name="Rechteck 148">
              <a:extLst>
                <a:ext uri="{FF2B5EF4-FFF2-40B4-BE49-F238E27FC236}">
                  <a16:creationId xmlns:a16="http://schemas.microsoft.com/office/drawing/2014/main" id="{61DD38B5-B570-48A0-8ED3-C159EB567244}"/>
                </a:ext>
              </a:extLst>
            </p:cNvPr>
            <p:cNvSpPr/>
            <p:nvPr/>
          </p:nvSpPr>
          <p:spPr>
            <a:xfrm>
              <a:off x="2074334" y="1710267"/>
              <a:ext cx="5715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hteck 149">
              <a:extLst>
                <a:ext uri="{FF2B5EF4-FFF2-40B4-BE49-F238E27FC236}">
                  <a16:creationId xmlns:a16="http://schemas.microsoft.com/office/drawing/2014/main" id="{7709CF60-F4D3-419C-9281-A4E22357459D}"/>
                </a:ext>
              </a:extLst>
            </p:cNvPr>
            <p:cNvSpPr/>
            <p:nvPr/>
          </p:nvSpPr>
          <p:spPr>
            <a:xfrm>
              <a:off x="1388534" y="1710267"/>
              <a:ext cx="1397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hteck 150">
              <a:extLst>
                <a:ext uri="{FF2B5EF4-FFF2-40B4-BE49-F238E27FC236}">
                  <a16:creationId xmlns:a16="http://schemas.microsoft.com/office/drawing/2014/main" id="{563F9BDA-8B18-4406-9BE5-319E83D6C2B4}"/>
                </a:ext>
              </a:extLst>
            </p:cNvPr>
            <p:cNvSpPr/>
            <p:nvPr/>
          </p:nvSpPr>
          <p:spPr>
            <a:xfrm>
              <a:off x="2645834" y="1473198"/>
              <a:ext cx="571500" cy="18626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hteck: abgerundete Ecken 151">
              <a:extLst>
                <a:ext uri="{FF2B5EF4-FFF2-40B4-BE49-F238E27FC236}">
                  <a16:creationId xmlns:a16="http://schemas.microsoft.com/office/drawing/2014/main" id="{78CA10F1-323A-42D3-B631-1A796E136A7A}"/>
                </a:ext>
              </a:extLst>
            </p:cNvPr>
            <p:cNvSpPr/>
            <p:nvPr/>
          </p:nvSpPr>
          <p:spPr>
            <a:xfrm>
              <a:off x="3191934" y="1473199"/>
              <a:ext cx="74084" cy="499536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Gleichschenkliges Dreieck 152">
              <a:extLst>
                <a:ext uri="{FF2B5EF4-FFF2-40B4-BE49-F238E27FC236}">
                  <a16:creationId xmlns:a16="http://schemas.microsoft.com/office/drawing/2014/main" id="{432F6D22-BE06-474E-9F01-6668F0EA0855}"/>
                </a:ext>
              </a:extLst>
            </p:cNvPr>
            <p:cNvSpPr/>
            <p:nvPr/>
          </p:nvSpPr>
          <p:spPr>
            <a:xfrm>
              <a:off x="2323042" y="1112302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hteck 153">
              <a:extLst>
                <a:ext uri="{FF2B5EF4-FFF2-40B4-BE49-F238E27FC236}">
                  <a16:creationId xmlns:a16="http://schemas.microsoft.com/office/drawing/2014/main" id="{82139361-FFC6-4AFB-9421-2512AC5B9245}"/>
                </a:ext>
              </a:extLst>
            </p:cNvPr>
            <p:cNvSpPr/>
            <p:nvPr/>
          </p:nvSpPr>
          <p:spPr>
            <a:xfrm>
              <a:off x="1606551" y="1090085"/>
              <a:ext cx="716491" cy="51858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Gleichschenkliges Dreieck 154">
              <a:extLst>
                <a:ext uri="{FF2B5EF4-FFF2-40B4-BE49-F238E27FC236}">
                  <a16:creationId xmlns:a16="http://schemas.microsoft.com/office/drawing/2014/main" id="{2F785E87-C5BC-4E1C-B7C7-B9EA413CE85C}"/>
                </a:ext>
              </a:extLst>
            </p:cNvPr>
            <p:cNvSpPr/>
            <p:nvPr/>
          </p:nvSpPr>
          <p:spPr>
            <a:xfrm rot="16200000">
              <a:off x="1198031" y="1301746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hteck 155">
              <a:extLst>
                <a:ext uri="{FF2B5EF4-FFF2-40B4-BE49-F238E27FC236}">
                  <a16:creationId xmlns:a16="http://schemas.microsoft.com/office/drawing/2014/main" id="{E6583467-6650-446A-9008-5D36D4F70320}"/>
                </a:ext>
              </a:extLst>
            </p:cNvPr>
            <p:cNvSpPr/>
            <p:nvPr/>
          </p:nvSpPr>
          <p:spPr>
            <a:xfrm>
              <a:off x="1606551" y="1482722"/>
              <a:ext cx="1610783" cy="23389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Ellipse 156">
              <a:extLst>
                <a:ext uri="{FF2B5EF4-FFF2-40B4-BE49-F238E27FC236}">
                  <a16:creationId xmlns:a16="http://schemas.microsoft.com/office/drawing/2014/main" id="{894EE674-30FC-451E-9FDB-906286933750}"/>
                </a:ext>
              </a:extLst>
            </p:cNvPr>
            <p:cNvSpPr/>
            <p:nvPr/>
          </p:nvSpPr>
          <p:spPr>
            <a:xfrm>
              <a:off x="1680635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Ellipse 157">
              <a:extLst>
                <a:ext uri="{FF2B5EF4-FFF2-40B4-BE49-F238E27FC236}">
                  <a16:creationId xmlns:a16="http://schemas.microsoft.com/office/drawing/2014/main" id="{7224BDE8-DF68-4EE2-A41F-92DA9C89D27C}"/>
                </a:ext>
              </a:extLst>
            </p:cNvPr>
            <p:cNvSpPr/>
            <p:nvPr/>
          </p:nvSpPr>
          <p:spPr>
            <a:xfrm>
              <a:off x="2798235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hteck 158">
              <a:extLst>
                <a:ext uri="{FF2B5EF4-FFF2-40B4-BE49-F238E27FC236}">
                  <a16:creationId xmlns:a16="http://schemas.microsoft.com/office/drawing/2014/main" id="{F24D7CC6-F6F1-4F63-99B0-2A92DD520DB7}"/>
                </a:ext>
              </a:extLst>
            </p:cNvPr>
            <p:cNvSpPr/>
            <p:nvPr/>
          </p:nvSpPr>
          <p:spPr>
            <a:xfrm>
              <a:off x="1515800" y="1486958"/>
              <a:ext cx="86518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Gleichschenkliges Dreieck 159">
              <a:extLst>
                <a:ext uri="{FF2B5EF4-FFF2-40B4-BE49-F238E27FC236}">
                  <a16:creationId xmlns:a16="http://schemas.microsoft.com/office/drawing/2014/main" id="{1CBE5C21-6187-453A-8AC9-50A828573AE9}"/>
                </a:ext>
              </a:extLst>
            </p:cNvPr>
            <p:cNvSpPr/>
            <p:nvPr/>
          </p:nvSpPr>
          <p:spPr>
            <a:xfrm rot="5400000">
              <a:off x="1348314" y="785019"/>
              <a:ext cx="401108" cy="283108"/>
            </a:xfrm>
            <a:prstGeom prst="triangle">
              <a:avLst>
                <a:gd name="adj" fmla="val 10000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9" name="Gruppieren 228">
            <a:extLst>
              <a:ext uri="{FF2B5EF4-FFF2-40B4-BE49-F238E27FC236}">
                <a16:creationId xmlns:a16="http://schemas.microsoft.com/office/drawing/2014/main" id="{711E9CD1-8466-4505-8877-1FAA9F0D548B}"/>
              </a:ext>
            </a:extLst>
          </p:cNvPr>
          <p:cNvGrpSpPr/>
          <p:nvPr/>
        </p:nvGrpSpPr>
        <p:grpSpPr>
          <a:xfrm>
            <a:off x="1403080" y="2509336"/>
            <a:ext cx="1877484" cy="1246716"/>
            <a:chOff x="1388534" y="2679710"/>
            <a:chExt cx="1877484" cy="1246716"/>
          </a:xfrm>
        </p:grpSpPr>
        <p:sp>
          <p:nvSpPr>
            <p:cNvPr id="190" name="Ellipse 189">
              <a:extLst>
                <a:ext uri="{FF2B5EF4-FFF2-40B4-BE49-F238E27FC236}">
                  <a16:creationId xmlns:a16="http://schemas.microsoft.com/office/drawing/2014/main" id="{03FA8824-E1DF-4644-944C-84636A7695E5}"/>
                </a:ext>
              </a:extLst>
            </p:cNvPr>
            <p:cNvSpPr/>
            <p:nvPr/>
          </p:nvSpPr>
          <p:spPr>
            <a:xfrm>
              <a:off x="1602637" y="3339056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Ellipse 190">
              <a:extLst>
                <a:ext uri="{FF2B5EF4-FFF2-40B4-BE49-F238E27FC236}">
                  <a16:creationId xmlns:a16="http://schemas.microsoft.com/office/drawing/2014/main" id="{C14621DF-2CFD-41BB-B2B9-0A3D69F9C31A}"/>
                </a:ext>
              </a:extLst>
            </p:cNvPr>
            <p:cNvSpPr/>
            <p:nvPr/>
          </p:nvSpPr>
          <p:spPr>
            <a:xfrm>
              <a:off x="2720237" y="3339056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Halbbogen 191">
              <a:extLst>
                <a:ext uri="{FF2B5EF4-FFF2-40B4-BE49-F238E27FC236}">
                  <a16:creationId xmlns:a16="http://schemas.microsoft.com/office/drawing/2014/main" id="{3D576319-4934-44B3-B235-0DA7D2FB1E9B}"/>
                </a:ext>
              </a:extLst>
            </p:cNvPr>
            <p:cNvSpPr/>
            <p:nvPr/>
          </p:nvSpPr>
          <p:spPr>
            <a:xfrm>
              <a:off x="1454150" y="3198294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3" name="Halbbogen 192">
              <a:extLst>
                <a:ext uri="{FF2B5EF4-FFF2-40B4-BE49-F238E27FC236}">
                  <a16:creationId xmlns:a16="http://schemas.microsoft.com/office/drawing/2014/main" id="{E34008F4-47EA-401B-B50E-D0CA91B976BC}"/>
                </a:ext>
              </a:extLst>
            </p:cNvPr>
            <p:cNvSpPr/>
            <p:nvPr/>
          </p:nvSpPr>
          <p:spPr>
            <a:xfrm>
              <a:off x="2571750" y="3198294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4" name="Rechteck 193">
              <a:extLst>
                <a:ext uri="{FF2B5EF4-FFF2-40B4-BE49-F238E27FC236}">
                  <a16:creationId xmlns:a16="http://schemas.microsoft.com/office/drawing/2014/main" id="{8355DA7D-A389-418C-81F7-E7F7639C4F9A}"/>
                </a:ext>
              </a:extLst>
            </p:cNvPr>
            <p:cNvSpPr/>
            <p:nvPr/>
          </p:nvSpPr>
          <p:spPr>
            <a:xfrm>
              <a:off x="2074334" y="3299892"/>
              <a:ext cx="5715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hteck 194">
              <a:extLst>
                <a:ext uri="{FF2B5EF4-FFF2-40B4-BE49-F238E27FC236}">
                  <a16:creationId xmlns:a16="http://schemas.microsoft.com/office/drawing/2014/main" id="{CDF966BB-F56A-4803-A6FB-743BB943D555}"/>
                </a:ext>
              </a:extLst>
            </p:cNvPr>
            <p:cNvSpPr/>
            <p:nvPr/>
          </p:nvSpPr>
          <p:spPr>
            <a:xfrm>
              <a:off x="1388534" y="3299892"/>
              <a:ext cx="1397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hteck 195">
              <a:extLst>
                <a:ext uri="{FF2B5EF4-FFF2-40B4-BE49-F238E27FC236}">
                  <a16:creationId xmlns:a16="http://schemas.microsoft.com/office/drawing/2014/main" id="{2CBDFAA8-021A-4BB2-972A-384D446E4A20}"/>
                </a:ext>
              </a:extLst>
            </p:cNvPr>
            <p:cNvSpPr/>
            <p:nvPr/>
          </p:nvSpPr>
          <p:spPr>
            <a:xfrm>
              <a:off x="2645834" y="3062823"/>
              <a:ext cx="571500" cy="18626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hteck: abgerundete Ecken 196">
              <a:extLst>
                <a:ext uri="{FF2B5EF4-FFF2-40B4-BE49-F238E27FC236}">
                  <a16:creationId xmlns:a16="http://schemas.microsoft.com/office/drawing/2014/main" id="{59EFE0FC-AAA6-410E-AEA8-FD727F397C29}"/>
                </a:ext>
              </a:extLst>
            </p:cNvPr>
            <p:cNvSpPr/>
            <p:nvPr/>
          </p:nvSpPr>
          <p:spPr>
            <a:xfrm>
              <a:off x="3191934" y="3062824"/>
              <a:ext cx="74084" cy="499536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Gleichschenkliges Dreieck 197">
              <a:extLst>
                <a:ext uri="{FF2B5EF4-FFF2-40B4-BE49-F238E27FC236}">
                  <a16:creationId xmlns:a16="http://schemas.microsoft.com/office/drawing/2014/main" id="{8F82E532-325C-4866-83A3-62D1C755CF07}"/>
                </a:ext>
              </a:extLst>
            </p:cNvPr>
            <p:cNvSpPr/>
            <p:nvPr/>
          </p:nvSpPr>
          <p:spPr>
            <a:xfrm>
              <a:off x="2323042" y="2701927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hteck 198">
              <a:extLst>
                <a:ext uri="{FF2B5EF4-FFF2-40B4-BE49-F238E27FC236}">
                  <a16:creationId xmlns:a16="http://schemas.microsoft.com/office/drawing/2014/main" id="{C5006852-1CA1-4A16-B32B-20C1E035CEF9}"/>
                </a:ext>
              </a:extLst>
            </p:cNvPr>
            <p:cNvSpPr/>
            <p:nvPr/>
          </p:nvSpPr>
          <p:spPr>
            <a:xfrm>
              <a:off x="1606551" y="2679710"/>
              <a:ext cx="716491" cy="51858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Gleichschenkliges Dreieck 199">
              <a:extLst>
                <a:ext uri="{FF2B5EF4-FFF2-40B4-BE49-F238E27FC236}">
                  <a16:creationId xmlns:a16="http://schemas.microsoft.com/office/drawing/2014/main" id="{CD0459DB-D7E4-40F2-9E98-9326616DC9FE}"/>
                </a:ext>
              </a:extLst>
            </p:cNvPr>
            <p:cNvSpPr/>
            <p:nvPr/>
          </p:nvSpPr>
          <p:spPr>
            <a:xfrm rot="16200000">
              <a:off x="1198031" y="2891371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hteck 200">
              <a:extLst>
                <a:ext uri="{FF2B5EF4-FFF2-40B4-BE49-F238E27FC236}">
                  <a16:creationId xmlns:a16="http://schemas.microsoft.com/office/drawing/2014/main" id="{8BA50C70-C64D-4912-A7E2-A2817B4E0E44}"/>
                </a:ext>
              </a:extLst>
            </p:cNvPr>
            <p:cNvSpPr/>
            <p:nvPr/>
          </p:nvSpPr>
          <p:spPr>
            <a:xfrm>
              <a:off x="1606551" y="3072347"/>
              <a:ext cx="1610783" cy="23389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Ellipse 201">
              <a:extLst>
                <a:ext uri="{FF2B5EF4-FFF2-40B4-BE49-F238E27FC236}">
                  <a16:creationId xmlns:a16="http://schemas.microsoft.com/office/drawing/2014/main" id="{694DCC75-8FC2-4458-AE45-DBA688920ACE}"/>
                </a:ext>
              </a:extLst>
            </p:cNvPr>
            <p:cNvSpPr/>
            <p:nvPr/>
          </p:nvSpPr>
          <p:spPr>
            <a:xfrm>
              <a:off x="1680635" y="3415517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Ellipse 202">
              <a:extLst>
                <a:ext uri="{FF2B5EF4-FFF2-40B4-BE49-F238E27FC236}">
                  <a16:creationId xmlns:a16="http://schemas.microsoft.com/office/drawing/2014/main" id="{6238DDF6-AFC4-4C77-BFF5-03573AB8715A}"/>
                </a:ext>
              </a:extLst>
            </p:cNvPr>
            <p:cNvSpPr/>
            <p:nvPr/>
          </p:nvSpPr>
          <p:spPr>
            <a:xfrm>
              <a:off x="2798235" y="3415517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hteck 203">
              <a:extLst>
                <a:ext uri="{FF2B5EF4-FFF2-40B4-BE49-F238E27FC236}">
                  <a16:creationId xmlns:a16="http://schemas.microsoft.com/office/drawing/2014/main" id="{C470A9FB-662A-4197-BEAF-DCD9BFD443A0}"/>
                </a:ext>
              </a:extLst>
            </p:cNvPr>
            <p:cNvSpPr/>
            <p:nvPr/>
          </p:nvSpPr>
          <p:spPr>
            <a:xfrm>
              <a:off x="1515800" y="3076583"/>
              <a:ext cx="86518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0" name="Gruppieren 229">
            <a:extLst>
              <a:ext uri="{FF2B5EF4-FFF2-40B4-BE49-F238E27FC236}">
                <a16:creationId xmlns:a16="http://schemas.microsoft.com/office/drawing/2014/main" id="{822ED162-AEB7-402E-908A-878A96C426D3}"/>
              </a:ext>
            </a:extLst>
          </p:cNvPr>
          <p:cNvGrpSpPr/>
          <p:nvPr/>
        </p:nvGrpSpPr>
        <p:grpSpPr>
          <a:xfrm>
            <a:off x="1403080" y="3962411"/>
            <a:ext cx="1877484" cy="1246716"/>
            <a:chOff x="1388534" y="3982521"/>
            <a:chExt cx="1877484" cy="1246716"/>
          </a:xfrm>
        </p:grpSpPr>
        <p:sp>
          <p:nvSpPr>
            <p:cNvPr id="206" name="Ellipse 205">
              <a:extLst>
                <a:ext uri="{FF2B5EF4-FFF2-40B4-BE49-F238E27FC236}">
                  <a16:creationId xmlns:a16="http://schemas.microsoft.com/office/drawing/2014/main" id="{C7CF92B1-48DB-4DC1-80D3-D0BF45661935}"/>
                </a:ext>
              </a:extLst>
            </p:cNvPr>
            <p:cNvSpPr/>
            <p:nvPr/>
          </p:nvSpPr>
          <p:spPr>
            <a:xfrm>
              <a:off x="1602637" y="464186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Ellipse 206">
              <a:extLst>
                <a:ext uri="{FF2B5EF4-FFF2-40B4-BE49-F238E27FC236}">
                  <a16:creationId xmlns:a16="http://schemas.microsoft.com/office/drawing/2014/main" id="{1289502B-9A7E-49A1-AD22-717A434E663B}"/>
                </a:ext>
              </a:extLst>
            </p:cNvPr>
            <p:cNvSpPr/>
            <p:nvPr/>
          </p:nvSpPr>
          <p:spPr>
            <a:xfrm>
              <a:off x="2720237" y="464186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Halbbogen 207">
              <a:extLst>
                <a:ext uri="{FF2B5EF4-FFF2-40B4-BE49-F238E27FC236}">
                  <a16:creationId xmlns:a16="http://schemas.microsoft.com/office/drawing/2014/main" id="{2EEAF854-E316-4737-A1DD-87FCA70E25DC}"/>
                </a:ext>
              </a:extLst>
            </p:cNvPr>
            <p:cNvSpPr/>
            <p:nvPr/>
          </p:nvSpPr>
          <p:spPr>
            <a:xfrm>
              <a:off x="1454150" y="4501105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9" name="Halbbogen 208">
              <a:extLst>
                <a:ext uri="{FF2B5EF4-FFF2-40B4-BE49-F238E27FC236}">
                  <a16:creationId xmlns:a16="http://schemas.microsoft.com/office/drawing/2014/main" id="{FA3A38BF-0C4F-481C-B106-53B026F52692}"/>
                </a:ext>
              </a:extLst>
            </p:cNvPr>
            <p:cNvSpPr/>
            <p:nvPr/>
          </p:nvSpPr>
          <p:spPr>
            <a:xfrm>
              <a:off x="2571750" y="4501105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0" name="Rechteck 209">
              <a:extLst>
                <a:ext uri="{FF2B5EF4-FFF2-40B4-BE49-F238E27FC236}">
                  <a16:creationId xmlns:a16="http://schemas.microsoft.com/office/drawing/2014/main" id="{29153807-88D9-4C76-915E-87DA6EBA78E5}"/>
                </a:ext>
              </a:extLst>
            </p:cNvPr>
            <p:cNvSpPr/>
            <p:nvPr/>
          </p:nvSpPr>
          <p:spPr>
            <a:xfrm>
              <a:off x="2074334" y="4602703"/>
              <a:ext cx="5715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hteck 210">
              <a:extLst>
                <a:ext uri="{FF2B5EF4-FFF2-40B4-BE49-F238E27FC236}">
                  <a16:creationId xmlns:a16="http://schemas.microsoft.com/office/drawing/2014/main" id="{AC53D29C-7854-4A9B-97A4-AEF4C639E385}"/>
                </a:ext>
              </a:extLst>
            </p:cNvPr>
            <p:cNvSpPr/>
            <p:nvPr/>
          </p:nvSpPr>
          <p:spPr>
            <a:xfrm>
              <a:off x="1388534" y="4602703"/>
              <a:ext cx="1397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hteck 211">
              <a:extLst>
                <a:ext uri="{FF2B5EF4-FFF2-40B4-BE49-F238E27FC236}">
                  <a16:creationId xmlns:a16="http://schemas.microsoft.com/office/drawing/2014/main" id="{30DB66A5-A2DC-43C6-B714-D923647DA807}"/>
                </a:ext>
              </a:extLst>
            </p:cNvPr>
            <p:cNvSpPr/>
            <p:nvPr/>
          </p:nvSpPr>
          <p:spPr>
            <a:xfrm>
              <a:off x="2645834" y="4365634"/>
              <a:ext cx="571500" cy="18626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hteck: abgerundete Ecken 212">
              <a:extLst>
                <a:ext uri="{FF2B5EF4-FFF2-40B4-BE49-F238E27FC236}">
                  <a16:creationId xmlns:a16="http://schemas.microsoft.com/office/drawing/2014/main" id="{6410C45C-92F7-4A2D-A5B0-80EEC02C4C26}"/>
                </a:ext>
              </a:extLst>
            </p:cNvPr>
            <p:cNvSpPr/>
            <p:nvPr/>
          </p:nvSpPr>
          <p:spPr>
            <a:xfrm>
              <a:off x="3191934" y="4365635"/>
              <a:ext cx="74084" cy="499536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Gleichschenkliges Dreieck 213">
              <a:extLst>
                <a:ext uri="{FF2B5EF4-FFF2-40B4-BE49-F238E27FC236}">
                  <a16:creationId xmlns:a16="http://schemas.microsoft.com/office/drawing/2014/main" id="{01F811D1-B7BD-42AD-BD05-3F7E2311FBEB}"/>
                </a:ext>
              </a:extLst>
            </p:cNvPr>
            <p:cNvSpPr/>
            <p:nvPr/>
          </p:nvSpPr>
          <p:spPr>
            <a:xfrm>
              <a:off x="2323042" y="4004738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hteck 214">
              <a:extLst>
                <a:ext uri="{FF2B5EF4-FFF2-40B4-BE49-F238E27FC236}">
                  <a16:creationId xmlns:a16="http://schemas.microsoft.com/office/drawing/2014/main" id="{28383BEC-1778-4B2C-904E-9C6C53A04780}"/>
                </a:ext>
              </a:extLst>
            </p:cNvPr>
            <p:cNvSpPr/>
            <p:nvPr/>
          </p:nvSpPr>
          <p:spPr>
            <a:xfrm>
              <a:off x="1606551" y="3982521"/>
              <a:ext cx="716491" cy="51858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Gleichschenkliges Dreieck 215">
              <a:extLst>
                <a:ext uri="{FF2B5EF4-FFF2-40B4-BE49-F238E27FC236}">
                  <a16:creationId xmlns:a16="http://schemas.microsoft.com/office/drawing/2014/main" id="{EBDE37C3-400D-420D-BBCC-10F8E71BC503}"/>
                </a:ext>
              </a:extLst>
            </p:cNvPr>
            <p:cNvSpPr/>
            <p:nvPr/>
          </p:nvSpPr>
          <p:spPr>
            <a:xfrm rot="16200000">
              <a:off x="1198031" y="4194182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hteck 216">
              <a:extLst>
                <a:ext uri="{FF2B5EF4-FFF2-40B4-BE49-F238E27FC236}">
                  <a16:creationId xmlns:a16="http://schemas.microsoft.com/office/drawing/2014/main" id="{81BD1AEC-1ABC-4340-B35D-A975A64EC25E}"/>
                </a:ext>
              </a:extLst>
            </p:cNvPr>
            <p:cNvSpPr/>
            <p:nvPr/>
          </p:nvSpPr>
          <p:spPr>
            <a:xfrm>
              <a:off x="1606551" y="4375158"/>
              <a:ext cx="1610783" cy="23389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Ellipse 217">
              <a:extLst>
                <a:ext uri="{FF2B5EF4-FFF2-40B4-BE49-F238E27FC236}">
                  <a16:creationId xmlns:a16="http://schemas.microsoft.com/office/drawing/2014/main" id="{C7E2C9E9-81D0-4A6F-958C-15184A2EFB0E}"/>
                </a:ext>
              </a:extLst>
            </p:cNvPr>
            <p:cNvSpPr/>
            <p:nvPr/>
          </p:nvSpPr>
          <p:spPr>
            <a:xfrm>
              <a:off x="1680635" y="471832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Ellipse 218">
              <a:extLst>
                <a:ext uri="{FF2B5EF4-FFF2-40B4-BE49-F238E27FC236}">
                  <a16:creationId xmlns:a16="http://schemas.microsoft.com/office/drawing/2014/main" id="{7BD39DBA-025B-44E0-833D-93E7EC283CF8}"/>
                </a:ext>
              </a:extLst>
            </p:cNvPr>
            <p:cNvSpPr/>
            <p:nvPr/>
          </p:nvSpPr>
          <p:spPr>
            <a:xfrm>
              <a:off x="2798235" y="471832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hteck 219">
              <a:extLst>
                <a:ext uri="{FF2B5EF4-FFF2-40B4-BE49-F238E27FC236}">
                  <a16:creationId xmlns:a16="http://schemas.microsoft.com/office/drawing/2014/main" id="{62B71A9B-A76B-44E0-8263-40958DFD1395}"/>
                </a:ext>
              </a:extLst>
            </p:cNvPr>
            <p:cNvSpPr/>
            <p:nvPr/>
          </p:nvSpPr>
          <p:spPr>
            <a:xfrm>
              <a:off x="1515800" y="4379394"/>
              <a:ext cx="86518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89696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7174AE4B-74A2-415F-9133-0E612DD74FA2}"/>
              </a:ext>
            </a:extLst>
          </p:cNvPr>
          <p:cNvSpPr/>
          <p:nvPr/>
        </p:nvSpPr>
        <p:spPr>
          <a:xfrm>
            <a:off x="1160929" y="817282"/>
            <a:ext cx="9584266" cy="57234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6" name="Gruppieren 225">
            <a:extLst>
              <a:ext uri="{FF2B5EF4-FFF2-40B4-BE49-F238E27FC236}">
                <a16:creationId xmlns:a16="http://schemas.microsoft.com/office/drawing/2014/main" id="{FBC3FFC5-D752-417F-8BAD-A102866B9F77}"/>
              </a:ext>
            </a:extLst>
          </p:cNvPr>
          <p:cNvGrpSpPr/>
          <p:nvPr/>
        </p:nvGrpSpPr>
        <p:grpSpPr>
          <a:xfrm>
            <a:off x="5102208" y="3211765"/>
            <a:ext cx="1877484" cy="1246716"/>
            <a:chOff x="3798569" y="2699811"/>
            <a:chExt cx="1877484" cy="1246716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632B7545-7526-4B85-A9B0-ECC8B5B16FC1}"/>
                </a:ext>
              </a:extLst>
            </p:cNvPr>
            <p:cNvSpPr/>
            <p:nvPr/>
          </p:nvSpPr>
          <p:spPr>
            <a:xfrm>
              <a:off x="4012672" y="335915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D7C0E643-DA38-4C7C-B2F7-018C5F838461}"/>
                </a:ext>
              </a:extLst>
            </p:cNvPr>
            <p:cNvSpPr/>
            <p:nvPr/>
          </p:nvSpPr>
          <p:spPr>
            <a:xfrm>
              <a:off x="5130272" y="335915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Halbbogen 5">
              <a:extLst>
                <a:ext uri="{FF2B5EF4-FFF2-40B4-BE49-F238E27FC236}">
                  <a16:creationId xmlns:a16="http://schemas.microsoft.com/office/drawing/2014/main" id="{83656105-DA2C-4946-9FC8-77604F529F1C}"/>
                </a:ext>
              </a:extLst>
            </p:cNvPr>
            <p:cNvSpPr/>
            <p:nvPr/>
          </p:nvSpPr>
          <p:spPr>
            <a:xfrm>
              <a:off x="3864185" y="3218395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Halbbogen 6">
              <a:extLst>
                <a:ext uri="{FF2B5EF4-FFF2-40B4-BE49-F238E27FC236}">
                  <a16:creationId xmlns:a16="http://schemas.microsoft.com/office/drawing/2014/main" id="{FDEEB52A-97CA-49D6-9A15-6D93C7D9478A}"/>
                </a:ext>
              </a:extLst>
            </p:cNvPr>
            <p:cNvSpPr/>
            <p:nvPr/>
          </p:nvSpPr>
          <p:spPr>
            <a:xfrm>
              <a:off x="4981785" y="3218395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9B1A72EA-17B0-4A04-A2DA-F04825377A99}"/>
                </a:ext>
              </a:extLst>
            </p:cNvPr>
            <p:cNvSpPr/>
            <p:nvPr/>
          </p:nvSpPr>
          <p:spPr>
            <a:xfrm>
              <a:off x="4484369" y="3319993"/>
              <a:ext cx="5715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3B564E8D-6A3B-4994-8FCC-EF9E831F9358}"/>
                </a:ext>
              </a:extLst>
            </p:cNvPr>
            <p:cNvSpPr/>
            <p:nvPr/>
          </p:nvSpPr>
          <p:spPr>
            <a:xfrm>
              <a:off x="3798569" y="3319993"/>
              <a:ext cx="1397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131AA9C1-FBBD-44F3-B83F-67A25DF2A26A}"/>
                </a:ext>
              </a:extLst>
            </p:cNvPr>
            <p:cNvSpPr/>
            <p:nvPr/>
          </p:nvSpPr>
          <p:spPr>
            <a:xfrm>
              <a:off x="5055869" y="3082924"/>
              <a:ext cx="571500" cy="1862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F20C78BF-AFB0-4A91-8EBC-147D53A512E3}"/>
                </a:ext>
              </a:extLst>
            </p:cNvPr>
            <p:cNvSpPr/>
            <p:nvPr/>
          </p:nvSpPr>
          <p:spPr>
            <a:xfrm>
              <a:off x="5601969" y="3082925"/>
              <a:ext cx="74084" cy="49953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Gleichschenkliges Dreieck 11">
              <a:extLst>
                <a:ext uri="{FF2B5EF4-FFF2-40B4-BE49-F238E27FC236}">
                  <a16:creationId xmlns:a16="http://schemas.microsoft.com/office/drawing/2014/main" id="{3EBDC6C6-B6B0-4DE6-A406-6930AC674533}"/>
                </a:ext>
              </a:extLst>
            </p:cNvPr>
            <p:cNvSpPr/>
            <p:nvPr/>
          </p:nvSpPr>
          <p:spPr>
            <a:xfrm>
              <a:off x="4733077" y="2722028"/>
              <a:ext cx="497416" cy="370420"/>
            </a:xfrm>
            <a:prstGeom prst="triangle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CE203BEA-226D-40FB-AAF1-1D854B9D0B1C}"/>
                </a:ext>
              </a:extLst>
            </p:cNvPr>
            <p:cNvSpPr/>
            <p:nvPr/>
          </p:nvSpPr>
          <p:spPr>
            <a:xfrm>
              <a:off x="4016586" y="2699811"/>
              <a:ext cx="716491" cy="51858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Gleichschenkliges Dreieck 13">
              <a:extLst>
                <a:ext uri="{FF2B5EF4-FFF2-40B4-BE49-F238E27FC236}">
                  <a16:creationId xmlns:a16="http://schemas.microsoft.com/office/drawing/2014/main" id="{188150FC-B5B2-4825-8297-99D435527907}"/>
                </a:ext>
              </a:extLst>
            </p:cNvPr>
            <p:cNvSpPr/>
            <p:nvPr/>
          </p:nvSpPr>
          <p:spPr>
            <a:xfrm rot="16200000">
              <a:off x="3608066" y="2911472"/>
              <a:ext cx="599024" cy="218018"/>
            </a:xfrm>
            <a:prstGeom prst="triangle">
              <a:avLst>
                <a:gd name="adj" fmla="val 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0B408F26-3205-4AF8-9C82-93BD728E20D0}"/>
                </a:ext>
              </a:extLst>
            </p:cNvPr>
            <p:cNvSpPr/>
            <p:nvPr/>
          </p:nvSpPr>
          <p:spPr>
            <a:xfrm>
              <a:off x="4016586" y="3092448"/>
              <a:ext cx="1610783" cy="233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1D16D823-A0B7-4D23-A032-8F9DF35E8E99}"/>
                </a:ext>
              </a:extLst>
            </p:cNvPr>
            <p:cNvSpPr/>
            <p:nvPr/>
          </p:nvSpPr>
          <p:spPr>
            <a:xfrm>
              <a:off x="4090670" y="3435618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49B550A9-C35A-4B3A-99FD-ABC2321C634F}"/>
                </a:ext>
              </a:extLst>
            </p:cNvPr>
            <p:cNvSpPr/>
            <p:nvPr/>
          </p:nvSpPr>
          <p:spPr>
            <a:xfrm>
              <a:off x="5208270" y="3435618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E1BE62F8-A759-43D1-95EA-FC5EDE29093B}"/>
                </a:ext>
              </a:extLst>
            </p:cNvPr>
            <p:cNvSpPr/>
            <p:nvPr/>
          </p:nvSpPr>
          <p:spPr>
            <a:xfrm>
              <a:off x="3925835" y="3096684"/>
              <a:ext cx="86518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5" name="Gruppieren 224">
            <a:extLst>
              <a:ext uri="{FF2B5EF4-FFF2-40B4-BE49-F238E27FC236}">
                <a16:creationId xmlns:a16="http://schemas.microsoft.com/office/drawing/2014/main" id="{B2AF3670-28A6-4992-961C-30354CFE4A2C}"/>
              </a:ext>
            </a:extLst>
          </p:cNvPr>
          <p:cNvGrpSpPr/>
          <p:nvPr/>
        </p:nvGrpSpPr>
        <p:grpSpPr>
          <a:xfrm>
            <a:off x="5079936" y="1422655"/>
            <a:ext cx="1877484" cy="1610782"/>
            <a:chOff x="3763434" y="726019"/>
            <a:chExt cx="1877484" cy="1610782"/>
          </a:xfrm>
        </p:grpSpPr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D5289E05-7709-49E6-9304-3F6B6ECD2F01}"/>
                </a:ext>
              </a:extLst>
            </p:cNvPr>
            <p:cNvSpPr/>
            <p:nvPr/>
          </p:nvSpPr>
          <p:spPr>
            <a:xfrm>
              <a:off x="3977537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83B133CB-91FC-4543-8520-231453A0A909}"/>
                </a:ext>
              </a:extLst>
            </p:cNvPr>
            <p:cNvSpPr/>
            <p:nvPr/>
          </p:nvSpPr>
          <p:spPr>
            <a:xfrm>
              <a:off x="5095137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Halbbogen 21">
              <a:extLst>
                <a:ext uri="{FF2B5EF4-FFF2-40B4-BE49-F238E27FC236}">
                  <a16:creationId xmlns:a16="http://schemas.microsoft.com/office/drawing/2014/main" id="{F11D2DD8-BB55-4A2A-938E-3283E90977E0}"/>
                </a:ext>
              </a:extLst>
            </p:cNvPr>
            <p:cNvSpPr/>
            <p:nvPr/>
          </p:nvSpPr>
          <p:spPr>
            <a:xfrm>
              <a:off x="3829050" y="1608669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Halbbogen 22">
              <a:extLst>
                <a:ext uri="{FF2B5EF4-FFF2-40B4-BE49-F238E27FC236}">
                  <a16:creationId xmlns:a16="http://schemas.microsoft.com/office/drawing/2014/main" id="{A3BF95B4-0063-44F2-93B5-BAC322DFBBA1}"/>
                </a:ext>
              </a:extLst>
            </p:cNvPr>
            <p:cNvSpPr/>
            <p:nvPr/>
          </p:nvSpPr>
          <p:spPr>
            <a:xfrm>
              <a:off x="4946650" y="1608669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38CCA7C4-8255-47EC-8F68-052F4720F064}"/>
                </a:ext>
              </a:extLst>
            </p:cNvPr>
            <p:cNvSpPr/>
            <p:nvPr/>
          </p:nvSpPr>
          <p:spPr>
            <a:xfrm>
              <a:off x="4449234" y="1710267"/>
              <a:ext cx="5715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2020A28F-9B13-40F8-919D-44FAEB7DFDBD}"/>
                </a:ext>
              </a:extLst>
            </p:cNvPr>
            <p:cNvSpPr/>
            <p:nvPr/>
          </p:nvSpPr>
          <p:spPr>
            <a:xfrm>
              <a:off x="3763434" y="1710267"/>
              <a:ext cx="1397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C906E385-742E-40A3-8D78-B2FB96A10C5C}"/>
                </a:ext>
              </a:extLst>
            </p:cNvPr>
            <p:cNvSpPr/>
            <p:nvPr/>
          </p:nvSpPr>
          <p:spPr>
            <a:xfrm>
              <a:off x="5020734" y="1473198"/>
              <a:ext cx="571500" cy="1862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hteck: abgerundete Ecken 26">
              <a:extLst>
                <a:ext uri="{FF2B5EF4-FFF2-40B4-BE49-F238E27FC236}">
                  <a16:creationId xmlns:a16="http://schemas.microsoft.com/office/drawing/2014/main" id="{27C2DE8B-5E6F-489F-924A-982A45FC35E3}"/>
                </a:ext>
              </a:extLst>
            </p:cNvPr>
            <p:cNvSpPr/>
            <p:nvPr/>
          </p:nvSpPr>
          <p:spPr>
            <a:xfrm>
              <a:off x="5566834" y="1473199"/>
              <a:ext cx="74084" cy="49953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Gleichschenkliges Dreieck 27">
              <a:extLst>
                <a:ext uri="{FF2B5EF4-FFF2-40B4-BE49-F238E27FC236}">
                  <a16:creationId xmlns:a16="http://schemas.microsoft.com/office/drawing/2014/main" id="{861E8602-152B-4F8F-BF4F-03702E488A1B}"/>
                </a:ext>
              </a:extLst>
            </p:cNvPr>
            <p:cNvSpPr/>
            <p:nvPr/>
          </p:nvSpPr>
          <p:spPr>
            <a:xfrm>
              <a:off x="4697942" y="1112302"/>
              <a:ext cx="497416" cy="370420"/>
            </a:xfrm>
            <a:prstGeom prst="triangle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D317C70C-6DD7-4756-A5B5-29FA33799516}"/>
                </a:ext>
              </a:extLst>
            </p:cNvPr>
            <p:cNvSpPr/>
            <p:nvPr/>
          </p:nvSpPr>
          <p:spPr>
            <a:xfrm>
              <a:off x="3981451" y="1090085"/>
              <a:ext cx="716491" cy="5185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Gleichschenkliges Dreieck 29">
              <a:extLst>
                <a:ext uri="{FF2B5EF4-FFF2-40B4-BE49-F238E27FC236}">
                  <a16:creationId xmlns:a16="http://schemas.microsoft.com/office/drawing/2014/main" id="{E1F9BA21-947C-4AB7-9F52-B2AA5DEFF389}"/>
                </a:ext>
              </a:extLst>
            </p:cNvPr>
            <p:cNvSpPr/>
            <p:nvPr/>
          </p:nvSpPr>
          <p:spPr>
            <a:xfrm rot="16200000">
              <a:off x="3572931" y="1301746"/>
              <a:ext cx="599024" cy="218018"/>
            </a:xfrm>
            <a:prstGeom prst="triangle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6E801EBE-BFC1-4653-8209-BA5B3F308CCD}"/>
                </a:ext>
              </a:extLst>
            </p:cNvPr>
            <p:cNvSpPr/>
            <p:nvPr/>
          </p:nvSpPr>
          <p:spPr>
            <a:xfrm>
              <a:off x="3981451" y="1482722"/>
              <a:ext cx="1610783" cy="2338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24ADC95E-81C0-4118-834A-F98CF76358A4}"/>
                </a:ext>
              </a:extLst>
            </p:cNvPr>
            <p:cNvSpPr/>
            <p:nvPr/>
          </p:nvSpPr>
          <p:spPr>
            <a:xfrm>
              <a:off x="4055535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60DB23AE-864A-4D0E-A372-BD3C9C83BEFF}"/>
                </a:ext>
              </a:extLst>
            </p:cNvPr>
            <p:cNvSpPr/>
            <p:nvPr/>
          </p:nvSpPr>
          <p:spPr>
            <a:xfrm>
              <a:off x="5173135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5697ABBF-0EE9-49F4-B845-34536C8C9EF7}"/>
                </a:ext>
              </a:extLst>
            </p:cNvPr>
            <p:cNvSpPr/>
            <p:nvPr/>
          </p:nvSpPr>
          <p:spPr>
            <a:xfrm>
              <a:off x="3890700" y="1486958"/>
              <a:ext cx="86518" cy="26246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Gleichschenkliges Dreieck 34">
              <a:extLst>
                <a:ext uri="{FF2B5EF4-FFF2-40B4-BE49-F238E27FC236}">
                  <a16:creationId xmlns:a16="http://schemas.microsoft.com/office/drawing/2014/main" id="{4D501D0E-BB9C-492C-8B69-AABA6BA48B22}"/>
                </a:ext>
              </a:extLst>
            </p:cNvPr>
            <p:cNvSpPr/>
            <p:nvPr/>
          </p:nvSpPr>
          <p:spPr>
            <a:xfrm rot="5400000">
              <a:off x="3723214" y="785019"/>
              <a:ext cx="401108" cy="283108"/>
            </a:xfrm>
            <a:prstGeom prst="triangle">
              <a:avLst>
                <a:gd name="adj" fmla="val 10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2" name="Gruppieren 221">
            <a:extLst>
              <a:ext uri="{FF2B5EF4-FFF2-40B4-BE49-F238E27FC236}">
                <a16:creationId xmlns:a16="http://schemas.microsoft.com/office/drawing/2014/main" id="{F0FF9AD7-942F-403C-8BEB-3647ECCC786A}"/>
              </a:ext>
            </a:extLst>
          </p:cNvPr>
          <p:cNvGrpSpPr/>
          <p:nvPr/>
        </p:nvGrpSpPr>
        <p:grpSpPr>
          <a:xfrm>
            <a:off x="8143810" y="1416301"/>
            <a:ext cx="1877484" cy="1610782"/>
            <a:chOff x="6034619" y="726019"/>
            <a:chExt cx="1877484" cy="1610782"/>
          </a:xfrm>
        </p:grpSpPr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C06C1A4B-1E9E-4716-90E4-CDA70B6DE2C7}"/>
                </a:ext>
              </a:extLst>
            </p:cNvPr>
            <p:cNvSpPr/>
            <p:nvPr/>
          </p:nvSpPr>
          <p:spPr>
            <a:xfrm>
              <a:off x="6248722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ACD99A1-59E6-40C3-B290-6F427003CB29}"/>
                </a:ext>
              </a:extLst>
            </p:cNvPr>
            <p:cNvSpPr/>
            <p:nvPr/>
          </p:nvSpPr>
          <p:spPr>
            <a:xfrm>
              <a:off x="7366322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Halbbogen 37">
              <a:extLst>
                <a:ext uri="{FF2B5EF4-FFF2-40B4-BE49-F238E27FC236}">
                  <a16:creationId xmlns:a16="http://schemas.microsoft.com/office/drawing/2014/main" id="{07748DFE-C128-476C-AE11-A147A209A9F6}"/>
                </a:ext>
              </a:extLst>
            </p:cNvPr>
            <p:cNvSpPr/>
            <p:nvPr/>
          </p:nvSpPr>
          <p:spPr>
            <a:xfrm>
              <a:off x="6100235" y="1608669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Halbbogen 38">
              <a:extLst>
                <a:ext uri="{FF2B5EF4-FFF2-40B4-BE49-F238E27FC236}">
                  <a16:creationId xmlns:a16="http://schemas.microsoft.com/office/drawing/2014/main" id="{207B0C4C-D3BF-471F-8272-5732C4AF4AF6}"/>
                </a:ext>
              </a:extLst>
            </p:cNvPr>
            <p:cNvSpPr/>
            <p:nvPr/>
          </p:nvSpPr>
          <p:spPr>
            <a:xfrm>
              <a:off x="7217835" y="1608669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2602089F-DB70-4EDA-BEC6-CCD16F36B911}"/>
                </a:ext>
              </a:extLst>
            </p:cNvPr>
            <p:cNvSpPr/>
            <p:nvPr/>
          </p:nvSpPr>
          <p:spPr>
            <a:xfrm>
              <a:off x="6720419" y="1710267"/>
              <a:ext cx="5715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3983A3D6-4BBF-4E64-9754-81053CD271B9}"/>
                </a:ext>
              </a:extLst>
            </p:cNvPr>
            <p:cNvSpPr/>
            <p:nvPr/>
          </p:nvSpPr>
          <p:spPr>
            <a:xfrm>
              <a:off x="6034619" y="1710267"/>
              <a:ext cx="1397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062CF285-A574-442A-81E9-5342D1F01248}"/>
                </a:ext>
              </a:extLst>
            </p:cNvPr>
            <p:cNvSpPr/>
            <p:nvPr/>
          </p:nvSpPr>
          <p:spPr>
            <a:xfrm>
              <a:off x="7291919" y="1473198"/>
              <a:ext cx="571500" cy="186269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hteck: abgerundete Ecken 42">
              <a:extLst>
                <a:ext uri="{FF2B5EF4-FFF2-40B4-BE49-F238E27FC236}">
                  <a16:creationId xmlns:a16="http://schemas.microsoft.com/office/drawing/2014/main" id="{F8DAB094-1908-465C-98C3-55534BDA431C}"/>
                </a:ext>
              </a:extLst>
            </p:cNvPr>
            <p:cNvSpPr/>
            <p:nvPr/>
          </p:nvSpPr>
          <p:spPr>
            <a:xfrm>
              <a:off x="7838019" y="1473199"/>
              <a:ext cx="74084" cy="499536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Gleichschenkliges Dreieck 43">
              <a:extLst>
                <a:ext uri="{FF2B5EF4-FFF2-40B4-BE49-F238E27FC236}">
                  <a16:creationId xmlns:a16="http://schemas.microsoft.com/office/drawing/2014/main" id="{7886DE7F-89BD-409F-A634-0ACC48BD8DDC}"/>
                </a:ext>
              </a:extLst>
            </p:cNvPr>
            <p:cNvSpPr/>
            <p:nvPr/>
          </p:nvSpPr>
          <p:spPr>
            <a:xfrm>
              <a:off x="6969127" y="1112302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D2CF176B-4957-467D-9B25-B9C87C9F3A41}"/>
                </a:ext>
              </a:extLst>
            </p:cNvPr>
            <p:cNvSpPr/>
            <p:nvPr/>
          </p:nvSpPr>
          <p:spPr>
            <a:xfrm>
              <a:off x="6252636" y="1090085"/>
              <a:ext cx="716491" cy="51858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Gleichschenkliges Dreieck 45">
              <a:extLst>
                <a:ext uri="{FF2B5EF4-FFF2-40B4-BE49-F238E27FC236}">
                  <a16:creationId xmlns:a16="http://schemas.microsoft.com/office/drawing/2014/main" id="{007C9C12-E7E7-4C77-AE20-18B156EF8868}"/>
                </a:ext>
              </a:extLst>
            </p:cNvPr>
            <p:cNvSpPr/>
            <p:nvPr/>
          </p:nvSpPr>
          <p:spPr>
            <a:xfrm rot="16200000">
              <a:off x="5844116" y="1301746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64A0B439-15E0-4E35-839B-B5E306D6DE36}"/>
                </a:ext>
              </a:extLst>
            </p:cNvPr>
            <p:cNvSpPr/>
            <p:nvPr/>
          </p:nvSpPr>
          <p:spPr>
            <a:xfrm>
              <a:off x="6252636" y="1482722"/>
              <a:ext cx="1610783" cy="23389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30501065-67CE-4383-9DEF-AFC3D1800BEB}"/>
                </a:ext>
              </a:extLst>
            </p:cNvPr>
            <p:cNvSpPr/>
            <p:nvPr/>
          </p:nvSpPr>
          <p:spPr>
            <a:xfrm>
              <a:off x="6326720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F5414F8F-3F9B-40A1-B8E0-C664C80356D9}"/>
                </a:ext>
              </a:extLst>
            </p:cNvPr>
            <p:cNvSpPr/>
            <p:nvPr/>
          </p:nvSpPr>
          <p:spPr>
            <a:xfrm>
              <a:off x="7444320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4A2AD46A-0B08-4EC5-8F3A-8E9423B0373B}"/>
                </a:ext>
              </a:extLst>
            </p:cNvPr>
            <p:cNvSpPr/>
            <p:nvPr/>
          </p:nvSpPr>
          <p:spPr>
            <a:xfrm>
              <a:off x="6161885" y="1486958"/>
              <a:ext cx="86518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Gleichschenkliges Dreieck 51">
              <a:extLst>
                <a:ext uri="{FF2B5EF4-FFF2-40B4-BE49-F238E27FC236}">
                  <a16:creationId xmlns:a16="http://schemas.microsoft.com/office/drawing/2014/main" id="{19C83094-C4F8-4E51-9AFF-4AC201683034}"/>
                </a:ext>
              </a:extLst>
            </p:cNvPr>
            <p:cNvSpPr/>
            <p:nvPr/>
          </p:nvSpPr>
          <p:spPr>
            <a:xfrm rot="5400000">
              <a:off x="6029326" y="785019"/>
              <a:ext cx="401108" cy="283108"/>
            </a:xfrm>
            <a:prstGeom prst="triangle">
              <a:avLst>
                <a:gd name="adj" fmla="val 10000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3" name="Gruppieren 222">
            <a:extLst>
              <a:ext uri="{FF2B5EF4-FFF2-40B4-BE49-F238E27FC236}">
                <a16:creationId xmlns:a16="http://schemas.microsoft.com/office/drawing/2014/main" id="{C7DD39C6-DCDF-4FE0-95C9-1E9654EAAF05}"/>
              </a:ext>
            </a:extLst>
          </p:cNvPr>
          <p:cNvGrpSpPr/>
          <p:nvPr/>
        </p:nvGrpSpPr>
        <p:grpSpPr>
          <a:xfrm>
            <a:off x="8139576" y="3211765"/>
            <a:ext cx="1877484" cy="1246716"/>
            <a:chOff x="6034619" y="2699811"/>
            <a:chExt cx="1877484" cy="1246716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D20D241C-3276-4BD1-98E9-E0A73D657809}"/>
                </a:ext>
              </a:extLst>
            </p:cNvPr>
            <p:cNvSpPr/>
            <p:nvPr/>
          </p:nvSpPr>
          <p:spPr>
            <a:xfrm>
              <a:off x="6248722" y="335915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8F299BF1-B461-47FA-B20E-1FAB448EB4DE}"/>
                </a:ext>
              </a:extLst>
            </p:cNvPr>
            <p:cNvSpPr/>
            <p:nvPr/>
          </p:nvSpPr>
          <p:spPr>
            <a:xfrm>
              <a:off x="7366322" y="335915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albbogen 54">
              <a:extLst>
                <a:ext uri="{FF2B5EF4-FFF2-40B4-BE49-F238E27FC236}">
                  <a16:creationId xmlns:a16="http://schemas.microsoft.com/office/drawing/2014/main" id="{44E69DC1-F4D7-4489-9305-6541A6041D55}"/>
                </a:ext>
              </a:extLst>
            </p:cNvPr>
            <p:cNvSpPr/>
            <p:nvPr/>
          </p:nvSpPr>
          <p:spPr>
            <a:xfrm>
              <a:off x="6100235" y="3218395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Halbbogen 55">
              <a:extLst>
                <a:ext uri="{FF2B5EF4-FFF2-40B4-BE49-F238E27FC236}">
                  <a16:creationId xmlns:a16="http://schemas.microsoft.com/office/drawing/2014/main" id="{4067EE07-BF7A-4EE4-9494-B26CEF74413A}"/>
                </a:ext>
              </a:extLst>
            </p:cNvPr>
            <p:cNvSpPr/>
            <p:nvPr/>
          </p:nvSpPr>
          <p:spPr>
            <a:xfrm>
              <a:off x="7217835" y="3218395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BDA6D969-34A2-4416-AA46-7821771C5B94}"/>
                </a:ext>
              </a:extLst>
            </p:cNvPr>
            <p:cNvSpPr/>
            <p:nvPr/>
          </p:nvSpPr>
          <p:spPr>
            <a:xfrm>
              <a:off x="6720419" y="3319993"/>
              <a:ext cx="5715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3323F947-A7F2-4858-BA4A-68C1F03181DD}"/>
                </a:ext>
              </a:extLst>
            </p:cNvPr>
            <p:cNvSpPr/>
            <p:nvPr/>
          </p:nvSpPr>
          <p:spPr>
            <a:xfrm>
              <a:off x="6034619" y="3319993"/>
              <a:ext cx="1397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8BF8CDD1-96FE-4FDF-9EF8-23DEE9F11320}"/>
                </a:ext>
              </a:extLst>
            </p:cNvPr>
            <p:cNvSpPr/>
            <p:nvPr/>
          </p:nvSpPr>
          <p:spPr>
            <a:xfrm>
              <a:off x="7291919" y="3082924"/>
              <a:ext cx="571500" cy="186269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hteck: abgerundete Ecken 59">
              <a:extLst>
                <a:ext uri="{FF2B5EF4-FFF2-40B4-BE49-F238E27FC236}">
                  <a16:creationId xmlns:a16="http://schemas.microsoft.com/office/drawing/2014/main" id="{0FBBB144-7537-499D-BC64-322D21711AC4}"/>
                </a:ext>
              </a:extLst>
            </p:cNvPr>
            <p:cNvSpPr/>
            <p:nvPr/>
          </p:nvSpPr>
          <p:spPr>
            <a:xfrm>
              <a:off x="7838019" y="3082925"/>
              <a:ext cx="74084" cy="499536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Gleichschenkliges Dreieck 60">
              <a:extLst>
                <a:ext uri="{FF2B5EF4-FFF2-40B4-BE49-F238E27FC236}">
                  <a16:creationId xmlns:a16="http://schemas.microsoft.com/office/drawing/2014/main" id="{27FE1774-DAA3-4B79-87E9-DA37DE7FA9FF}"/>
                </a:ext>
              </a:extLst>
            </p:cNvPr>
            <p:cNvSpPr/>
            <p:nvPr/>
          </p:nvSpPr>
          <p:spPr>
            <a:xfrm>
              <a:off x="6969127" y="2722028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0825BE66-3CE7-4F3F-B3AE-804F704368FA}"/>
                </a:ext>
              </a:extLst>
            </p:cNvPr>
            <p:cNvSpPr/>
            <p:nvPr/>
          </p:nvSpPr>
          <p:spPr>
            <a:xfrm>
              <a:off x="6252636" y="2699811"/>
              <a:ext cx="716491" cy="51858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Gleichschenkliges Dreieck 62">
              <a:extLst>
                <a:ext uri="{FF2B5EF4-FFF2-40B4-BE49-F238E27FC236}">
                  <a16:creationId xmlns:a16="http://schemas.microsoft.com/office/drawing/2014/main" id="{A6760491-6691-4D76-BA63-67AFD6A9465D}"/>
                </a:ext>
              </a:extLst>
            </p:cNvPr>
            <p:cNvSpPr/>
            <p:nvPr/>
          </p:nvSpPr>
          <p:spPr>
            <a:xfrm rot="16200000">
              <a:off x="5844116" y="2911472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761963BA-7FD5-40D1-B8D9-4B2EED853E2F}"/>
                </a:ext>
              </a:extLst>
            </p:cNvPr>
            <p:cNvSpPr/>
            <p:nvPr/>
          </p:nvSpPr>
          <p:spPr>
            <a:xfrm>
              <a:off x="6252636" y="3092448"/>
              <a:ext cx="1610783" cy="23389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B97C2152-5C30-4E66-99F2-A345F83F4B45}"/>
                </a:ext>
              </a:extLst>
            </p:cNvPr>
            <p:cNvSpPr/>
            <p:nvPr/>
          </p:nvSpPr>
          <p:spPr>
            <a:xfrm>
              <a:off x="6326720" y="3435618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9D5DDEC0-83AD-487A-847B-495A99A4EE0E}"/>
                </a:ext>
              </a:extLst>
            </p:cNvPr>
            <p:cNvSpPr/>
            <p:nvPr/>
          </p:nvSpPr>
          <p:spPr>
            <a:xfrm>
              <a:off x="7444320" y="3435618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CD39C098-79ED-4F51-8D08-50291C0D0C90}"/>
                </a:ext>
              </a:extLst>
            </p:cNvPr>
            <p:cNvSpPr/>
            <p:nvPr/>
          </p:nvSpPr>
          <p:spPr>
            <a:xfrm>
              <a:off x="6161885" y="3096684"/>
              <a:ext cx="86518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7" name="Gruppieren 226">
            <a:extLst>
              <a:ext uri="{FF2B5EF4-FFF2-40B4-BE49-F238E27FC236}">
                <a16:creationId xmlns:a16="http://schemas.microsoft.com/office/drawing/2014/main" id="{F7E58C37-B696-4DA2-BBD4-E454F9547C01}"/>
              </a:ext>
            </a:extLst>
          </p:cNvPr>
          <p:cNvGrpSpPr/>
          <p:nvPr/>
        </p:nvGrpSpPr>
        <p:grpSpPr>
          <a:xfrm>
            <a:off x="5112744" y="4649517"/>
            <a:ext cx="1877484" cy="1246716"/>
            <a:chOff x="3798569" y="3952881"/>
            <a:chExt cx="1877484" cy="1246716"/>
          </a:xfrm>
        </p:grpSpPr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CC22D24D-0FC7-4810-A354-0C709D268349}"/>
                </a:ext>
              </a:extLst>
            </p:cNvPr>
            <p:cNvSpPr/>
            <p:nvPr/>
          </p:nvSpPr>
          <p:spPr>
            <a:xfrm>
              <a:off x="4012672" y="461222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17CA87A0-2A78-4231-A409-BE11FE80E9A7}"/>
                </a:ext>
              </a:extLst>
            </p:cNvPr>
            <p:cNvSpPr/>
            <p:nvPr/>
          </p:nvSpPr>
          <p:spPr>
            <a:xfrm>
              <a:off x="5130272" y="461222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Halbbogen 101">
              <a:extLst>
                <a:ext uri="{FF2B5EF4-FFF2-40B4-BE49-F238E27FC236}">
                  <a16:creationId xmlns:a16="http://schemas.microsoft.com/office/drawing/2014/main" id="{BE92A452-6EE1-4A16-94A7-9C525ADCCBB9}"/>
                </a:ext>
              </a:extLst>
            </p:cNvPr>
            <p:cNvSpPr/>
            <p:nvPr/>
          </p:nvSpPr>
          <p:spPr>
            <a:xfrm>
              <a:off x="3864185" y="4471465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3" name="Halbbogen 102">
              <a:extLst>
                <a:ext uri="{FF2B5EF4-FFF2-40B4-BE49-F238E27FC236}">
                  <a16:creationId xmlns:a16="http://schemas.microsoft.com/office/drawing/2014/main" id="{35CB6E8B-259F-4943-BB9E-7AC827F87EBE}"/>
                </a:ext>
              </a:extLst>
            </p:cNvPr>
            <p:cNvSpPr/>
            <p:nvPr/>
          </p:nvSpPr>
          <p:spPr>
            <a:xfrm>
              <a:off x="4981785" y="4471465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4" name="Rechteck 103">
              <a:extLst>
                <a:ext uri="{FF2B5EF4-FFF2-40B4-BE49-F238E27FC236}">
                  <a16:creationId xmlns:a16="http://schemas.microsoft.com/office/drawing/2014/main" id="{B38EFC5F-7A81-4118-B2F5-93BD42566849}"/>
                </a:ext>
              </a:extLst>
            </p:cNvPr>
            <p:cNvSpPr/>
            <p:nvPr/>
          </p:nvSpPr>
          <p:spPr>
            <a:xfrm>
              <a:off x="4484369" y="4573063"/>
              <a:ext cx="5715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hteck 104">
              <a:extLst>
                <a:ext uri="{FF2B5EF4-FFF2-40B4-BE49-F238E27FC236}">
                  <a16:creationId xmlns:a16="http://schemas.microsoft.com/office/drawing/2014/main" id="{ACB640F2-3102-45B1-BDF1-17A0CAD2DE4F}"/>
                </a:ext>
              </a:extLst>
            </p:cNvPr>
            <p:cNvSpPr/>
            <p:nvPr/>
          </p:nvSpPr>
          <p:spPr>
            <a:xfrm>
              <a:off x="3798569" y="4573063"/>
              <a:ext cx="1397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hteck 105">
              <a:extLst>
                <a:ext uri="{FF2B5EF4-FFF2-40B4-BE49-F238E27FC236}">
                  <a16:creationId xmlns:a16="http://schemas.microsoft.com/office/drawing/2014/main" id="{AB1E518C-D8F4-43B4-8112-AE3C80197CD4}"/>
                </a:ext>
              </a:extLst>
            </p:cNvPr>
            <p:cNvSpPr/>
            <p:nvPr/>
          </p:nvSpPr>
          <p:spPr>
            <a:xfrm>
              <a:off x="5055869" y="4335994"/>
              <a:ext cx="571500" cy="1862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hteck: abgerundete Ecken 106">
              <a:extLst>
                <a:ext uri="{FF2B5EF4-FFF2-40B4-BE49-F238E27FC236}">
                  <a16:creationId xmlns:a16="http://schemas.microsoft.com/office/drawing/2014/main" id="{2CF31897-6C51-48BF-9454-8F32B7FC6BFB}"/>
                </a:ext>
              </a:extLst>
            </p:cNvPr>
            <p:cNvSpPr/>
            <p:nvPr/>
          </p:nvSpPr>
          <p:spPr>
            <a:xfrm>
              <a:off x="5601969" y="4335995"/>
              <a:ext cx="74084" cy="49953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Gleichschenkliges Dreieck 107">
              <a:extLst>
                <a:ext uri="{FF2B5EF4-FFF2-40B4-BE49-F238E27FC236}">
                  <a16:creationId xmlns:a16="http://schemas.microsoft.com/office/drawing/2014/main" id="{47B2C9EB-B0E7-489B-8861-56DF6E672EA2}"/>
                </a:ext>
              </a:extLst>
            </p:cNvPr>
            <p:cNvSpPr/>
            <p:nvPr/>
          </p:nvSpPr>
          <p:spPr>
            <a:xfrm>
              <a:off x="4733077" y="3975098"/>
              <a:ext cx="497416" cy="370420"/>
            </a:xfrm>
            <a:prstGeom prst="triangle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hteck 108">
              <a:extLst>
                <a:ext uri="{FF2B5EF4-FFF2-40B4-BE49-F238E27FC236}">
                  <a16:creationId xmlns:a16="http://schemas.microsoft.com/office/drawing/2014/main" id="{21020DFF-A60F-4FBC-9CA8-5E2C41A6B907}"/>
                </a:ext>
              </a:extLst>
            </p:cNvPr>
            <p:cNvSpPr/>
            <p:nvPr/>
          </p:nvSpPr>
          <p:spPr>
            <a:xfrm>
              <a:off x="4016586" y="3952881"/>
              <a:ext cx="716491" cy="51858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Gleichschenkliges Dreieck 109">
              <a:extLst>
                <a:ext uri="{FF2B5EF4-FFF2-40B4-BE49-F238E27FC236}">
                  <a16:creationId xmlns:a16="http://schemas.microsoft.com/office/drawing/2014/main" id="{ACA8CFA5-4ADB-4BAC-8DDF-2FAB7F7B5284}"/>
                </a:ext>
              </a:extLst>
            </p:cNvPr>
            <p:cNvSpPr/>
            <p:nvPr/>
          </p:nvSpPr>
          <p:spPr>
            <a:xfrm rot="16200000">
              <a:off x="3608066" y="4164542"/>
              <a:ext cx="599024" cy="218018"/>
            </a:xfrm>
            <a:prstGeom prst="triangle">
              <a:avLst>
                <a:gd name="adj" fmla="val 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hteck 110">
              <a:extLst>
                <a:ext uri="{FF2B5EF4-FFF2-40B4-BE49-F238E27FC236}">
                  <a16:creationId xmlns:a16="http://schemas.microsoft.com/office/drawing/2014/main" id="{3D5826F8-8524-4AA3-97E6-8363389ACA49}"/>
                </a:ext>
              </a:extLst>
            </p:cNvPr>
            <p:cNvSpPr/>
            <p:nvPr/>
          </p:nvSpPr>
          <p:spPr>
            <a:xfrm>
              <a:off x="4016586" y="4345518"/>
              <a:ext cx="1610783" cy="233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Ellipse 111">
              <a:extLst>
                <a:ext uri="{FF2B5EF4-FFF2-40B4-BE49-F238E27FC236}">
                  <a16:creationId xmlns:a16="http://schemas.microsoft.com/office/drawing/2014/main" id="{7DBEFC28-F0AB-48BA-BE30-F25E28DB1CDD}"/>
                </a:ext>
              </a:extLst>
            </p:cNvPr>
            <p:cNvSpPr/>
            <p:nvPr/>
          </p:nvSpPr>
          <p:spPr>
            <a:xfrm>
              <a:off x="4090670" y="468868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C25DF0F7-8C55-4D39-A3B0-CBE5D804158A}"/>
                </a:ext>
              </a:extLst>
            </p:cNvPr>
            <p:cNvSpPr/>
            <p:nvPr/>
          </p:nvSpPr>
          <p:spPr>
            <a:xfrm>
              <a:off x="5208270" y="468868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hteck 113">
              <a:extLst>
                <a:ext uri="{FF2B5EF4-FFF2-40B4-BE49-F238E27FC236}">
                  <a16:creationId xmlns:a16="http://schemas.microsoft.com/office/drawing/2014/main" id="{57252AFB-F98A-4159-B23A-A36B76E74E79}"/>
                </a:ext>
              </a:extLst>
            </p:cNvPr>
            <p:cNvSpPr/>
            <p:nvPr/>
          </p:nvSpPr>
          <p:spPr>
            <a:xfrm>
              <a:off x="3925835" y="4349754"/>
              <a:ext cx="86518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4" name="Gruppieren 223">
            <a:extLst>
              <a:ext uri="{FF2B5EF4-FFF2-40B4-BE49-F238E27FC236}">
                <a16:creationId xmlns:a16="http://schemas.microsoft.com/office/drawing/2014/main" id="{E711E49C-519C-4D33-8683-37D97BF8B3E3}"/>
              </a:ext>
            </a:extLst>
          </p:cNvPr>
          <p:cNvGrpSpPr/>
          <p:nvPr/>
        </p:nvGrpSpPr>
        <p:grpSpPr>
          <a:xfrm>
            <a:off x="8143810" y="4643163"/>
            <a:ext cx="1877484" cy="1246716"/>
            <a:chOff x="6034619" y="3952881"/>
            <a:chExt cx="1877484" cy="1246716"/>
          </a:xfrm>
        </p:grpSpPr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88F6137B-7450-4EDD-9F02-654F2391949C}"/>
                </a:ext>
              </a:extLst>
            </p:cNvPr>
            <p:cNvSpPr/>
            <p:nvPr/>
          </p:nvSpPr>
          <p:spPr>
            <a:xfrm>
              <a:off x="6248722" y="461222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Ellipse 115">
              <a:extLst>
                <a:ext uri="{FF2B5EF4-FFF2-40B4-BE49-F238E27FC236}">
                  <a16:creationId xmlns:a16="http://schemas.microsoft.com/office/drawing/2014/main" id="{036E432F-D07A-4918-9586-33732EAF0C85}"/>
                </a:ext>
              </a:extLst>
            </p:cNvPr>
            <p:cNvSpPr/>
            <p:nvPr/>
          </p:nvSpPr>
          <p:spPr>
            <a:xfrm>
              <a:off x="7366322" y="461222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Halbbogen 116">
              <a:extLst>
                <a:ext uri="{FF2B5EF4-FFF2-40B4-BE49-F238E27FC236}">
                  <a16:creationId xmlns:a16="http://schemas.microsoft.com/office/drawing/2014/main" id="{19E2F307-0C9B-4A7A-9F26-05E9200808B0}"/>
                </a:ext>
              </a:extLst>
            </p:cNvPr>
            <p:cNvSpPr/>
            <p:nvPr/>
          </p:nvSpPr>
          <p:spPr>
            <a:xfrm>
              <a:off x="6100235" y="4471465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8" name="Halbbogen 117">
              <a:extLst>
                <a:ext uri="{FF2B5EF4-FFF2-40B4-BE49-F238E27FC236}">
                  <a16:creationId xmlns:a16="http://schemas.microsoft.com/office/drawing/2014/main" id="{3BD61BBE-1B09-422D-8F84-F96DC83503E3}"/>
                </a:ext>
              </a:extLst>
            </p:cNvPr>
            <p:cNvSpPr/>
            <p:nvPr/>
          </p:nvSpPr>
          <p:spPr>
            <a:xfrm>
              <a:off x="7217835" y="4471465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9" name="Rechteck 118">
              <a:extLst>
                <a:ext uri="{FF2B5EF4-FFF2-40B4-BE49-F238E27FC236}">
                  <a16:creationId xmlns:a16="http://schemas.microsoft.com/office/drawing/2014/main" id="{B67FA96A-C5A9-434F-882D-69E5820D5988}"/>
                </a:ext>
              </a:extLst>
            </p:cNvPr>
            <p:cNvSpPr/>
            <p:nvPr/>
          </p:nvSpPr>
          <p:spPr>
            <a:xfrm>
              <a:off x="6720419" y="4573063"/>
              <a:ext cx="5715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hteck 119">
              <a:extLst>
                <a:ext uri="{FF2B5EF4-FFF2-40B4-BE49-F238E27FC236}">
                  <a16:creationId xmlns:a16="http://schemas.microsoft.com/office/drawing/2014/main" id="{00E8C618-58D9-42F8-8862-978AA4BF94D7}"/>
                </a:ext>
              </a:extLst>
            </p:cNvPr>
            <p:cNvSpPr/>
            <p:nvPr/>
          </p:nvSpPr>
          <p:spPr>
            <a:xfrm>
              <a:off x="6034619" y="4573063"/>
              <a:ext cx="1397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hteck 120">
              <a:extLst>
                <a:ext uri="{FF2B5EF4-FFF2-40B4-BE49-F238E27FC236}">
                  <a16:creationId xmlns:a16="http://schemas.microsoft.com/office/drawing/2014/main" id="{C835C58F-C6BE-46F8-BECA-37243A44BB4F}"/>
                </a:ext>
              </a:extLst>
            </p:cNvPr>
            <p:cNvSpPr/>
            <p:nvPr/>
          </p:nvSpPr>
          <p:spPr>
            <a:xfrm>
              <a:off x="7291919" y="4335994"/>
              <a:ext cx="571500" cy="186269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hteck: abgerundete Ecken 121">
              <a:extLst>
                <a:ext uri="{FF2B5EF4-FFF2-40B4-BE49-F238E27FC236}">
                  <a16:creationId xmlns:a16="http://schemas.microsoft.com/office/drawing/2014/main" id="{FA2116A3-3453-4FB9-B614-E95CABDC6A5F}"/>
                </a:ext>
              </a:extLst>
            </p:cNvPr>
            <p:cNvSpPr/>
            <p:nvPr/>
          </p:nvSpPr>
          <p:spPr>
            <a:xfrm>
              <a:off x="7838019" y="4335995"/>
              <a:ext cx="74084" cy="499536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Gleichschenkliges Dreieck 122">
              <a:extLst>
                <a:ext uri="{FF2B5EF4-FFF2-40B4-BE49-F238E27FC236}">
                  <a16:creationId xmlns:a16="http://schemas.microsoft.com/office/drawing/2014/main" id="{8EE5CE31-7989-42B2-99DC-D7F89E81D4BD}"/>
                </a:ext>
              </a:extLst>
            </p:cNvPr>
            <p:cNvSpPr/>
            <p:nvPr/>
          </p:nvSpPr>
          <p:spPr>
            <a:xfrm>
              <a:off x="6969127" y="3975098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hteck 123">
              <a:extLst>
                <a:ext uri="{FF2B5EF4-FFF2-40B4-BE49-F238E27FC236}">
                  <a16:creationId xmlns:a16="http://schemas.microsoft.com/office/drawing/2014/main" id="{4B3B2C6B-DF14-4089-9956-FEEA6838B394}"/>
                </a:ext>
              </a:extLst>
            </p:cNvPr>
            <p:cNvSpPr/>
            <p:nvPr/>
          </p:nvSpPr>
          <p:spPr>
            <a:xfrm>
              <a:off x="6252636" y="3952881"/>
              <a:ext cx="716491" cy="51858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Gleichschenkliges Dreieck 124">
              <a:extLst>
                <a:ext uri="{FF2B5EF4-FFF2-40B4-BE49-F238E27FC236}">
                  <a16:creationId xmlns:a16="http://schemas.microsoft.com/office/drawing/2014/main" id="{9DCE4B76-E8F4-4C83-82F4-2557A96DDAEE}"/>
                </a:ext>
              </a:extLst>
            </p:cNvPr>
            <p:cNvSpPr/>
            <p:nvPr/>
          </p:nvSpPr>
          <p:spPr>
            <a:xfrm rot="16200000">
              <a:off x="5844116" y="4164542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hteck 125">
              <a:extLst>
                <a:ext uri="{FF2B5EF4-FFF2-40B4-BE49-F238E27FC236}">
                  <a16:creationId xmlns:a16="http://schemas.microsoft.com/office/drawing/2014/main" id="{71FF51BE-0786-43E2-8E59-A1270BA6CE44}"/>
                </a:ext>
              </a:extLst>
            </p:cNvPr>
            <p:cNvSpPr/>
            <p:nvPr/>
          </p:nvSpPr>
          <p:spPr>
            <a:xfrm>
              <a:off x="6252636" y="4345518"/>
              <a:ext cx="1610783" cy="23389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D247770C-217E-439D-92CE-9039E63E0645}"/>
                </a:ext>
              </a:extLst>
            </p:cNvPr>
            <p:cNvSpPr/>
            <p:nvPr/>
          </p:nvSpPr>
          <p:spPr>
            <a:xfrm>
              <a:off x="6326720" y="468868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id="{7A583BE5-7DCD-4CB8-8F50-CFF8C6357C87}"/>
                </a:ext>
              </a:extLst>
            </p:cNvPr>
            <p:cNvSpPr/>
            <p:nvPr/>
          </p:nvSpPr>
          <p:spPr>
            <a:xfrm>
              <a:off x="7444320" y="468868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hteck 128">
              <a:extLst>
                <a:ext uri="{FF2B5EF4-FFF2-40B4-BE49-F238E27FC236}">
                  <a16:creationId xmlns:a16="http://schemas.microsoft.com/office/drawing/2014/main" id="{BA33DC67-4E77-4DF9-8B9F-B4C1FA5E2C5C}"/>
                </a:ext>
              </a:extLst>
            </p:cNvPr>
            <p:cNvSpPr/>
            <p:nvPr/>
          </p:nvSpPr>
          <p:spPr>
            <a:xfrm>
              <a:off x="6161885" y="4349754"/>
              <a:ext cx="86518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8" name="Gruppieren 227">
            <a:extLst>
              <a:ext uri="{FF2B5EF4-FFF2-40B4-BE49-F238E27FC236}">
                <a16:creationId xmlns:a16="http://schemas.microsoft.com/office/drawing/2014/main" id="{0455A770-F012-44F5-9D3D-A0E68BF725D4}"/>
              </a:ext>
            </a:extLst>
          </p:cNvPr>
          <p:cNvGrpSpPr/>
          <p:nvPr/>
        </p:nvGrpSpPr>
        <p:grpSpPr>
          <a:xfrm>
            <a:off x="2016063" y="1416301"/>
            <a:ext cx="1877484" cy="1610782"/>
            <a:chOff x="1388534" y="726019"/>
            <a:chExt cx="1877484" cy="1610782"/>
          </a:xfrm>
        </p:grpSpPr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4F9A28C1-7A4C-4BD3-A3DC-9E98B5010FE3}"/>
                </a:ext>
              </a:extLst>
            </p:cNvPr>
            <p:cNvSpPr/>
            <p:nvPr/>
          </p:nvSpPr>
          <p:spPr>
            <a:xfrm>
              <a:off x="1602637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Ellipse 145">
              <a:extLst>
                <a:ext uri="{FF2B5EF4-FFF2-40B4-BE49-F238E27FC236}">
                  <a16:creationId xmlns:a16="http://schemas.microsoft.com/office/drawing/2014/main" id="{414148D5-CD73-4BEE-9CA1-36BDC0AB3589}"/>
                </a:ext>
              </a:extLst>
            </p:cNvPr>
            <p:cNvSpPr/>
            <p:nvPr/>
          </p:nvSpPr>
          <p:spPr>
            <a:xfrm>
              <a:off x="2720237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Halbbogen 146">
              <a:extLst>
                <a:ext uri="{FF2B5EF4-FFF2-40B4-BE49-F238E27FC236}">
                  <a16:creationId xmlns:a16="http://schemas.microsoft.com/office/drawing/2014/main" id="{FBED7C3D-81CF-4601-8239-0EA0DDB3FF3C}"/>
                </a:ext>
              </a:extLst>
            </p:cNvPr>
            <p:cNvSpPr/>
            <p:nvPr/>
          </p:nvSpPr>
          <p:spPr>
            <a:xfrm>
              <a:off x="1454150" y="1608669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8" name="Halbbogen 147">
              <a:extLst>
                <a:ext uri="{FF2B5EF4-FFF2-40B4-BE49-F238E27FC236}">
                  <a16:creationId xmlns:a16="http://schemas.microsoft.com/office/drawing/2014/main" id="{52606D90-B091-41A2-AC0E-BD1D68CBE304}"/>
                </a:ext>
              </a:extLst>
            </p:cNvPr>
            <p:cNvSpPr/>
            <p:nvPr/>
          </p:nvSpPr>
          <p:spPr>
            <a:xfrm>
              <a:off x="2571750" y="1608669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9" name="Rechteck 148">
              <a:extLst>
                <a:ext uri="{FF2B5EF4-FFF2-40B4-BE49-F238E27FC236}">
                  <a16:creationId xmlns:a16="http://schemas.microsoft.com/office/drawing/2014/main" id="{61DD38B5-B570-48A0-8ED3-C159EB567244}"/>
                </a:ext>
              </a:extLst>
            </p:cNvPr>
            <p:cNvSpPr/>
            <p:nvPr/>
          </p:nvSpPr>
          <p:spPr>
            <a:xfrm>
              <a:off x="2074334" y="1710267"/>
              <a:ext cx="5715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hteck 149">
              <a:extLst>
                <a:ext uri="{FF2B5EF4-FFF2-40B4-BE49-F238E27FC236}">
                  <a16:creationId xmlns:a16="http://schemas.microsoft.com/office/drawing/2014/main" id="{7709CF60-F4D3-419C-9281-A4E22357459D}"/>
                </a:ext>
              </a:extLst>
            </p:cNvPr>
            <p:cNvSpPr/>
            <p:nvPr/>
          </p:nvSpPr>
          <p:spPr>
            <a:xfrm>
              <a:off x="1388534" y="1710267"/>
              <a:ext cx="1397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hteck 150">
              <a:extLst>
                <a:ext uri="{FF2B5EF4-FFF2-40B4-BE49-F238E27FC236}">
                  <a16:creationId xmlns:a16="http://schemas.microsoft.com/office/drawing/2014/main" id="{563F9BDA-8B18-4406-9BE5-319E83D6C2B4}"/>
                </a:ext>
              </a:extLst>
            </p:cNvPr>
            <p:cNvSpPr/>
            <p:nvPr/>
          </p:nvSpPr>
          <p:spPr>
            <a:xfrm>
              <a:off x="2645834" y="1473198"/>
              <a:ext cx="571500" cy="18626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hteck: abgerundete Ecken 151">
              <a:extLst>
                <a:ext uri="{FF2B5EF4-FFF2-40B4-BE49-F238E27FC236}">
                  <a16:creationId xmlns:a16="http://schemas.microsoft.com/office/drawing/2014/main" id="{78CA10F1-323A-42D3-B631-1A796E136A7A}"/>
                </a:ext>
              </a:extLst>
            </p:cNvPr>
            <p:cNvSpPr/>
            <p:nvPr/>
          </p:nvSpPr>
          <p:spPr>
            <a:xfrm>
              <a:off x="3191934" y="1473199"/>
              <a:ext cx="74084" cy="499536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Gleichschenkliges Dreieck 152">
              <a:extLst>
                <a:ext uri="{FF2B5EF4-FFF2-40B4-BE49-F238E27FC236}">
                  <a16:creationId xmlns:a16="http://schemas.microsoft.com/office/drawing/2014/main" id="{432F6D22-BE06-474E-9F01-6668F0EA0855}"/>
                </a:ext>
              </a:extLst>
            </p:cNvPr>
            <p:cNvSpPr/>
            <p:nvPr/>
          </p:nvSpPr>
          <p:spPr>
            <a:xfrm>
              <a:off x="2323042" y="1112302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hteck 153">
              <a:extLst>
                <a:ext uri="{FF2B5EF4-FFF2-40B4-BE49-F238E27FC236}">
                  <a16:creationId xmlns:a16="http://schemas.microsoft.com/office/drawing/2014/main" id="{82139361-FFC6-4AFB-9421-2512AC5B9245}"/>
                </a:ext>
              </a:extLst>
            </p:cNvPr>
            <p:cNvSpPr/>
            <p:nvPr/>
          </p:nvSpPr>
          <p:spPr>
            <a:xfrm>
              <a:off x="1606551" y="1090085"/>
              <a:ext cx="716491" cy="51858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Gleichschenkliges Dreieck 154">
              <a:extLst>
                <a:ext uri="{FF2B5EF4-FFF2-40B4-BE49-F238E27FC236}">
                  <a16:creationId xmlns:a16="http://schemas.microsoft.com/office/drawing/2014/main" id="{2F785E87-C5BC-4E1C-B7C7-B9EA413CE85C}"/>
                </a:ext>
              </a:extLst>
            </p:cNvPr>
            <p:cNvSpPr/>
            <p:nvPr/>
          </p:nvSpPr>
          <p:spPr>
            <a:xfrm rot="16200000">
              <a:off x="1198031" y="1301746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hteck 155">
              <a:extLst>
                <a:ext uri="{FF2B5EF4-FFF2-40B4-BE49-F238E27FC236}">
                  <a16:creationId xmlns:a16="http://schemas.microsoft.com/office/drawing/2014/main" id="{E6583467-6650-446A-9008-5D36D4F70320}"/>
                </a:ext>
              </a:extLst>
            </p:cNvPr>
            <p:cNvSpPr/>
            <p:nvPr/>
          </p:nvSpPr>
          <p:spPr>
            <a:xfrm>
              <a:off x="1606551" y="1482722"/>
              <a:ext cx="1610783" cy="23389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Ellipse 156">
              <a:extLst>
                <a:ext uri="{FF2B5EF4-FFF2-40B4-BE49-F238E27FC236}">
                  <a16:creationId xmlns:a16="http://schemas.microsoft.com/office/drawing/2014/main" id="{894EE674-30FC-451E-9FDB-906286933750}"/>
                </a:ext>
              </a:extLst>
            </p:cNvPr>
            <p:cNvSpPr/>
            <p:nvPr/>
          </p:nvSpPr>
          <p:spPr>
            <a:xfrm>
              <a:off x="1680635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Ellipse 157">
              <a:extLst>
                <a:ext uri="{FF2B5EF4-FFF2-40B4-BE49-F238E27FC236}">
                  <a16:creationId xmlns:a16="http://schemas.microsoft.com/office/drawing/2014/main" id="{7224BDE8-DF68-4EE2-A41F-92DA9C89D27C}"/>
                </a:ext>
              </a:extLst>
            </p:cNvPr>
            <p:cNvSpPr/>
            <p:nvPr/>
          </p:nvSpPr>
          <p:spPr>
            <a:xfrm>
              <a:off x="2798235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hteck 158">
              <a:extLst>
                <a:ext uri="{FF2B5EF4-FFF2-40B4-BE49-F238E27FC236}">
                  <a16:creationId xmlns:a16="http://schemas.microsoft.com/office/drawing/2014/main" id="{F24D7CC6-F6F1-4F63-99B0-2A92DD520DB7}"/>
                </a:ext>
              </a:extLst>
            </p:cNvPr>
            <p:cNvSpPr/>
            <p:nvPr/>
          </p:nvSpPr>
          <p:spPr>
            <a:xfrm>
              <a:off x="1515800" y="1486958"/>
              <a:ext cx="86518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Gleichschenkliges Dreieck 159">
              <a:extLst>
                <a:ext uri="{FF2B5EF4-FFF2-40B4-BE49-F238E27FC236}">
                  <a16:creationId xmlns:a16="http://schemas.microsoft.com/office/drawing/2014/main" id="{1CBE5C21-6187-453A-8AC9-50A828573AE9}"/>
                </a:ext>
              </a:extLst>
            </p:cNvPr>
            <p:cNvSpPr/>
            <p:nvPr/>
          </p:nvSpPr>
          <p:spPr>
            <a:xfrm rot="5400000">
              <a:off x="1348314" y="785019"/>
              <a:ext cx="401108" cy="283108"/>
            </a:xfrm>
            <a:prstGeom prst="triangle">
              <a:avLst>
                <a:gd name="adj" fmla="val 10000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9" name="Gruppieren 228">
            <a:extLst>
              <a:ext uri="{FF2B5EF4-FFF2-40B4-BE49-F238E27FC236}">
                <a16:creationId xmlns:a16="http://schemas.microsoft.com/office/drawing/2014/main" id="{711E9CD1-8466-4505-8877-1FAA9F0D548B}"/>
              </a:ext>
            </a:extLst>
          </p:cNvPr>
          <p:cNvGrpSpPr/>
          <p:nvPr/>
        </p:nvGrpSpPr>
        <p:grpSpPr>
          <a:xfrm>
            <a:off x="2030609" y="3199618"/>
            <a:ext cx="1877484" cy="1246716"/>
            <a:chOff x="1388534" y="2679710"/>
            <a:chExt cx="1877484" cy="1246716"/>
          </a:xfrm>
        </p:grpSpPr>
        <p:sp>
          <p:nvSpPr>
            <p:cNvPr id="190" name="Ellipse 189">
              <a:extLst>
                <a:ext uri="{FF2B5EF4-FFF2-40B4-BE49-F238E27FC236}">
                  <a16:creationId xmlns:a16="http://schemas.microsoft.com/office/drawing/2014/main" id="{03FA8824-E1DF-4644-944C-84636A7695E5}"/>
                </a:ext>
              </a:extLst>
            </p:cNvPr>
            <p:cNvSpPr/>
            <p:nvPr/>
          </p:nvSpPr>
          <p:spPr>
            <a:xfrm>
              <a:off x="1602637" y="3339056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Ellipse 190">
              <a:extLst>
                <a:ext uri="{FF2B5EF4-FFF2-40B4-BE49-F238E27FC236}">
                  <a16:creationId xmlns:a16="http://schemas.microsoft.com/office/drawing/2014/main" id="{C14621DF-2CFD-41BB-B2B9-0A3D69F9C31A}"/>
                </a:ext>
              </a:extLst>
            </p:cNvPr>
            <p:cNvSpPr/>
            <p:nvPr/>
          </p:nvSpPr>
          <p:spPr>
            <a:xfrm>
              <a:off x="2720237" y="3339056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Halbbogen 191">
              <a:extLst>
                <a:ext uri="{FF2B5EF4-FFF2-40B4-BE49-F238E27FC236}">
                  <a16:creationId xmlns:a16="http://schemas.microsoft.com/office/drawing/2014/main" id="{3D576319-4934-44B3-B235-0DA7D2FB1E9B}"/>
                </a:ext>
              </a:extLst>
            </p:cNvPr>
            <p:cNvSpPr/>
            <p:nvPr/>
          </p:nvSpPr>
          <p:spPr>
            <a:xfrm>
              <a:off x="1454150" y="3198294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3" name="Halbbogen 192">
              <a:extLst>
                <a:ext uri="{FF2B5EF4-FFF2-40B4-BE49-F238E27FC236}">
                  <a16:creationId xmlns:a16="http://schemas.microsoft.com/office/drawing/2014/main" id="{E34008F4-47EA-401B-B50E-D0CA91B976BC}"/>
                </a:ext>
              </a:extLst>
            </p:cNvPr>
            <p:cNvSpPr/>
            <p:nvPr/>
          </p:nvSpPr>
          <p:spPr>
            <a:xfrm>
              <a:off x="2571750" y="3198294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4" name="Rechteck 193">
              <a:extLst>
                <a:ext uri="{FF2B5EF4-FFF2-40B4-BE49-F238E27FC236}">
                  <a16:creationId xmlns:a16="http://schemas.microsoft.com/office/drawing/2014/main" id="{8355DA7D-A389-418C-81F7-E7F7639C4F9A}"/>
                </a:ext>
              </a:extLst>
            </p:cNvPr>
            <p:cNvSpPr/>
            <p:nvPr/>
          </p:nvSpPr>
          <p:spPr>
            <a:xfrm>
              <a:off x="2074334" y="3299892"/>
              <a:ext cx="5715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hteck 194">
              <a:extLst>
                <a:ext uri="{FF2B5EF4-FFF2-40B4-BE49-F238E27FC236}">
                  <a16:creationId xmlns:a16="http://schemas.microsoft.com/office/drawing/2014/main" id="{CDF966BB-F56A-4803-A6FB-743BB943D555}"/>
                </a:ext>
              </a:extLst>
            </p:cNvPr>
            <p:cNvSpPr/>
            <p:nvPr/>
          </p:nvSpPr>
          <p:spPr>
            <a:xfrm>
              <a:off x="1388534" y="3299892"/>
              <a:ext cx="1397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hteck 195">
              <a:extLst>
                <a:ext uri="{FF2B5EF4-FFF2-40B4-BE49-F238E27FC236}">
                  <a16:creationId xmlns:a16="http://schemas.microsoft.com/office/drawing/2014/main" id="{2CBDFAA8-021A-4BB2-972A-384D446E4A20}"/>
                </a:ext>
              </a:extLst>
            </p:cNvPr>
            <p:cNvSpPr/>
            <p:nvPr/>
          </p:nvSpPr>
          <p:spPr>
            <a:xfrm>
              <a:off x="2645834" y="3062823"/>
              <a:ext cx="571500" cy="18626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hteck: abgerundete Ecken 196">
              <a:extLst>
                <a:ext uri="{FF2B5EF4-FFF2-40B4-BE49-F238E27FC236}">
                  <a16:creationId xmlns:a16="http://schemas.microsoft.com/office/drawing/2014/main" id="{59EFE0FC-AAA6-410E-AEA8-FD727F397C29}"/>
                </a:ext>
              </a:extLst>
            </p:cNvPr>
            <p:cNvSpPr/>
            <p:nvPr/>
          </p:nvSpPr>
          <p:spPr>
            <a:xfrm>
              <a:off x="3191934" y="3062824"/>
              <a:ext cx="74084" cy="499536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Gleichschenkliges Dreieck 197">
              <a:extLst>
                <a:ext uri="{FF2B5EF4-FFF2-40B4-BE49-F238E27FC236}">
                  <a16:creationId xmlns:a16="http://schemas.microsoft.com/office/drawing/2014/main" id="{8F82E532-325C-4866-83A3-62D1C755CF07}"/>
                </a:ext>
              </a:extLst>
            </p:cNvPr>
            <p:cNvSpPr/>
            <p:nvPr/>
          </p:nvSpPr>
          <p:spPr>
            <a:xfrm>
              <a:off x="2323042" y="2701927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hteck 198">
              <a:extLst>
                <a:ext uri="{FF2B5EF4-FFF2-40B4-BE49-F238E27FC236}">
                  <a16:creationId xmlns:a16="http://schemas.microsoft.com/office/drawing/2014/main" id="{C5006852-1CA1-4A16-B32B-20C1E035CEF9}"/>
                </a:ext>
              </a:extLst>
            </p:cNvPr>
            <p:cNvSpPr/>
            <p:nvPr/>
          </p:nvSpPr>
          <p:spPr>
            <a:xfrm>
              <a:off x="1606551" y="2679710"/>
              <a:ext cx="716491" cy="51858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Gleichschenkliges Dreieck 199">
              <a:extLst>
                <a:ext uri="{FF2B5EF4-FFF2-40B4-BE49-F238E27FC236}">
                  <a16:creationId xmlns:a16="http://schemas.microsoft.com/office/drawing/2014/main" id="{CD0459DB-D7E4-40F2-9E98-9326616DC9FE}"/>
                </a:ext>
              </a:extLst>
            </p:cNvPr>
            <p:cNvSpPr/>
            <p:nvPr/>
          </p:nvSpPr>
          <p:spPr>
            <a:xfrm rot="16200000">
              <a:off x="1198031" y="2891371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hteck 200">
              <a:extLst>
                <a:ext uri="{FF2B5EF4-FFF2-40B4-BE49-F238E27FC236}">
                  <a16:creationId xmlns:a16="http://schemas.microsoft.com/office/drawing/2014/main" id="{8BA50C70-C64D-4912-A7E2-A2817B4E0E44}"/>
                </a:ext>
              </a:extLst>
            </p:cNvPr>
            <p:cNvSpPr/>
            <p:nvPr/>
          </p:nvSpPr>
          <p:spPr>
            <a:xfrm>
              <a:off x="1606551" y="3072347"/>
              <a:ext cx="1610783" cy="23389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Ellipse 201">
              <a:extLst>
                <a:ext uri="{FF2B5EF4-FFF2-40B4-BE49-F238E27FC236}">
                  <a16:creationId xmlns:a16="http://schemas.microsoft.com/office/drawing/2014/main" id="{694DCC75-8FC2-4458-AE45-DBA688920ACE}"/>
                </a:ext>
              </a:extLst>
            </p:cNvPr>
            <p:cNvSpPr/>
            <p:nvPr/>
          </p:nvSpPr>
          <p:spPr>
            <a:xfrm>
              <a:off x="1680635" y="3415517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Ellipse 202">
              <a:extLst>
                <a:ext uri="{FF2B5EF4-FFF2-40B4-BE49-F238E27FC236}">
                  <a16:creationId xmlns:a16="http://schemas.microsoft.com/office/drawing/2014/main" id="{6238DDF6-AFC4-4C77-BFF5-03573AB8715A}"/>
                </a:ext>
              </a:extLst>
            </p:cNvPr>
            <p:cNvSpPr/>
            <p:nvPr/>
          </p:nvSpPr>
          <p:spPr>
            <a:xfrm>
              <a:off x="2798235" y="3415517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hteck 203">
              <a:extLst>
                <a:ext uri="{FF2B5EF4-FFF2-40B4-BE49-F238E27FC236}">
                  <a16:creationId xmlns:a16="http://schemas.microsoft.com/office/drawing/2014/main" id="{C470A9FB-662A-4197-BEAF-DCD9BFD443A0}"/>
                </a:ext>
              </a:extLst>
            </p:cNvPr>
            <p:cNvSpPr/>
            <p:nvPr/>
          </p:nvSpPr>
          <p:spPr>
            <a:xfrm>
              <a:off x="1515800" y="3076583"/>
              <a:ext cx="86518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0" name="Gruppieren 229">
            <a:extLst>
              <a:ext uri="{FF2B5EF4-FFF2-40B4-BE49-F238E27FC236}">
                <a16:creationId xmlns:a16="http://schemas.microsoft.com/office/drawing/2014/main" id="{822ED162-AEB7-402E-908A-878A96C426D3}"/>
              </a:ext>
            </a:extLst>
          </p:cNvPr>
          <p:cNvGrpSpPr/>
          <p:nvPr/>
        </p:nvGrpSpPr>
        <p:grpSpPr>
          <a:xfrm>
            <a:off x="2030609" y="4652693"/>
            <a:ext cx="1877484" cy="1246716"/>
            <a:chOff x="1388534" y="3982521"/>
            <a:chExt cx="1877484" cy="1246716"/>
          </a:xfrm>
        </p:grpSpPr>
        <p:sp>
          <p:nvSpPr>
            <p:cNvPr id="206" name="Ellipse 205">
              <a:extLst>
                <a:ext uri="{FF2B5EF4-FFF2-40B4-BE49-F238E27FC236}">
                  <a16:creationId xmlns:a16="http://schemas.microsoft.com/office/drawing/2014/main" id="{C7CF92B1-48DB-4DC1-80D3-D0BF45661935}"/>
                </a:ext>
              </a:extLst>
            </p:cNvPr>
            <p:cNvSpPr/>
            <p:nvPr/>
          </p:nvSpPr>
          <p:spPr>
            <a:xfrm>
              <a:off x="1602637" y="464186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Ellipse 206">
              <a:extLst>
                <a:ext uri="{FF2B5EF4-FFF2-40B4-BE49-F238E27FC236}">
                  <a16:creationId xmlns:a16="http://schemas.microsoft.com/office/drawing/2014/main" id="{1289502B-9A7E-49A1-AD22-717A434E663B}"/>
                </a:ext>
              </a:extLst>
            </p:cNvPr>
            <p:cNvSpPr/>
            <p:nvPr/>
          </p:nvSpPr>
          <p:spPr>
            <a:xfrm>
              <a:off x="2720237" y="464186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Halbbogen 207">
              <a:extLst>
                <a:ext uri="{FF2B5EF4-FFF2-40B4-BE49-F238E27FC236}">
                  <a16:creationId xmlns:a16="http://schemas.microsoft.com/office/drawing/2014/main" id="{2EEAF854-E316-4737-A1DD-87FCA70E25DC}"/>
                </a:ext>
              </a:extLst>
            </p:cNvPr>
            <p:cNvSpPr/>
            <p:nvPr/>
          </p:nvSpPr>
          <p:spPr>
            <a:xfrm>
              <a:off x="1454150" y="4501105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9" name="Halbbogen 208">
              <a:extLst>
                <a:ext uri="{FF2B5EF4-FFF2-40B4-BE49-F238E27FC236}">
                  <a16:creationId xmlns:a16="http://schemas.microsoft.com/office/drawing/2014/main" id="{FA3A38BF-0C4F-481C-B106-53B026F52692}"/>
                </a:ext>
              </a:extLst>
            </p:cNvPr>
            <p:cNvSpPr/>
            <p:nvPr/>
          </p:nvSpPr>
          <p:spPr>
            <a:xfrm>
              <a:off x="2571750" y="4501105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0" name="Rechteck 209">
              <a:extLst>
                <a:ext uri="{FF2B5EF4-FFF2-40B4-BE49-F238E27FC236}">
                  <a16:creationId xmlns:a16="http://schemas.microsoft.com/office/drawing/2014/main" id="{29153807-88D9-4C76-915E-87DA6EBA78E5}"/>
                </a:ext>
              </a:extLst>
            </p:cNvPr>
            <p:cNvSpPr/>
            <p:nvPr/>
          </p:nvSpPr>
          <p:spPr>
            <a:xfrm>
              <a:off x="2074334" y="4602703"/>
              <a:ext cx="5715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hteck 210">
              <a:extLst>
                <a:ext uri="{FF2B5EF4-FFF2-40B4-BE49-F238E27FC236}">
                  <a16:creationId xmlns:a16="http://schemas.microsoft.com/office/drawing/2014/main" id="{AC53D29C-7854-4A9B-97A4-AEF4C639E385}"/>
                </a:ext>
              </a:extLst>
            </p:cNvPr>
            <p:cNvSpPr/>
            <p:nvPr/>
          </p:nvSpPr>
          <p:spPr>
            <a:xfrm>
              <a:off x="1388534" y="4602703"/>
              <a:ext cx="1397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hteck 211">
              <a:extLst>
                <a:ext uri="{FF2B5EF4-FFF2-40B4-BE49-F238E27FC236}">
                  <a16:creationId xmlns:a16="http://schemas.microsoft.com/office/drawing/2014/main" id="{30DB66A5-A2DC-43C6-B714-D923647DA807}"/>
                </a:ext>
              </a:extLst>
            </p:cNvPr>
            <p:cNvSpPr/>
            <p:nvPr/>
          </p:nvSpPr>
          <p:spPr>
            <a:xfrm>
              <a:off x="2645834" y="4365634"/>
              <a:ext cx="571500" cy="18626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hteck: abgerundete Ecken 212">
              <a:extLst>
                <a:ext uri="{FF2B5EF4-FFF2-40B4-BE49-F238E27FC236}">
                  <a16:creationId xmlns:a16="http://schemas.microsoft.com/office/drawing/2014/main" id="{6410C45C-92F7-4A2D-A5B0-80EEC02C4C26}"/>
                </a:ext>
              </a:extLst>
            </p:cNvPr>
            <p:cNvSpPr/>
            <p:nvPr/>
          </p:nvSpPr>
          <p:spPr>
            <a:xfrm>
              <a:off x="3191934" y="4365635"/>
              <a:ext cx="74084" cy="499536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Gleichschenkliges Dreieck 213">
              <a:extLst>
                <a:ext uri="{FF2B5EF4-FFF2-40B4-BE49-F238E27FC236}">
                  <a16:creationId xmlns:a16="http://schemas.microsoft.com/office/drawing/2014/main" id="{01F811D1-B7BD-42AD-BD05-3F7E2311FBEB}"/>
                </a:ext>
              </a:extLst>
            </p:cNvPr>
            <p:cNvSpPr/>
            <p:nvPr/>
          </p:nvSpPr>
          <p:spPr>
            <a:xfrm>
              <a:off x="2323042" y="4004738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hteck 214">
              <a:extLst>
                <a:ext uri="{FF2B5EF4-FFF2-40B4-BE49-F238E27FC236}">
                  <a16:creationId xmlns:a16="http://schemas.microsoft.com/office/drawing/2014/main" id="{28383BEC-1778-4B2C-904E-9C6C53A04780}"/>
                </a:ext>
              </a:extLst>
            </p:cNvPr>
            <p:cNvSpPr/>
            <p:nvPr/>
          </p:nvSpPr>
          <p:spPr>
            <a:xfrm>
              <a:off x="1606551" y="3982521"/>
              <a:ext cx="716491" cy="51858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Gleichschenkliges Dreieck 215">
              <a:extLst>
                <a:ext uri="{FF2B5EF4-FFF2-40B4-BE49-F238E27FC236}">
                  <a16:creationId xmlns:a16="http://schemas.microsoft.com/office/drawing/2014/main" id="{EBDE37C3-400D-420D-BBCC-10F8E71BC503}"/>
                </a:ext>
              </a:extLst>
            </p:cNvPr>
            <p:cNvSpPr/>
            <p:nvPr/>
          </p:nvSpPr>
          <p:spPr>
            <a:xfrm rot="16200000">
              <a:off x="1198031" y="4194182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hteck 216">
              <a:extLst>
                <a:ext uri="{FF2B5EF4-FFF2-40B4-BE49-F238E27FC236}">
                  <a16:creationId xmlns:a16="http://schemas.microsoft.com/office/drawing/2014/main" id="{81BD1AEC-1ABC-4340-B35D-A975A64EC25E}"/>
                </a:ext>
              </a:extLst>
            </p:cNvPr>
            <p:cNvSpPr/>
            <p:nvPr/>
          </p:nvSpPr>
          <p:spPr>
            <a:xfrm>
              <a:off x="1606551" y="4375158"/>
              <a:ext cx="1610783" cy="23389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Ellipse 217">
              <a:extLst>
                <a:ext uri="{FF2B5EF4-FFF2-40B4-BE49-F238E27FC236}">
                  <a16:creationId xmlns:a16="http://schemas.microsoft.com/office/drawing/2014/main" id="{C7E2C9E9-81D0-4A6F-958C-15184A2EFB0E}"/>
                </a:ext>
              </a:extLst>
            </p:cNvPr>
            <p:cNvSpPr/>
            <p:nvPr/>
          </p:nvSpPr>
          <p:spPr>
            <a:xfrm>
              <a:off x="1680635" y="471832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Ellipse 218">
              <a:extLst>
                <a:ext uri="{FF2B5EF4-FFF2-40B4-BE49-F238E27FC236}">
                  <a16:creationId xmlns:a16="http://schemas.microsoft.com/office/drawing/2014/main" id="{7BD39DBA-025B-44E0-833D-93E7EC283CF8}"/>
                </a:ext>
              </a:extLst>
            </p:cNvPr>
            <p:cNvSpPr/>
            <p:nvPr/>
          </p:nvSpPr>
          <p:spPr>
            <a:xfrm>
              <a:off x="2798235" y="471832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hteck 219">
              <a:extLst>
                <a:ext uri="{FF2B5EF4-FFF2-40B4-BE49-F238E27FC236}">
                  <a16:creationId xmlns:a16="http://schemas.microsoft.com/office/drawing/2014/main" id="{62B71A9B-A76B-44E0-8263-40958DFD1395}"/>
                </a:ext>
              </a:extLst>
            </p:cNvPr>
            <p:cNvSpPr/>
            <p:nvPr/>
          </p:nvSpPr>
          <p:spPr>
            <a:xfrm>
              <a:off x="1515800" y="4379394"/>
              <a:ext cx="86518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A323F324-8DB8-47FB-B423-337DD58B1B8B}"/>
              </a:ext>
            </a:extLst>
          </p:cNvPr>
          <p:cNvSpPr/>
          <p:nvPr/>
        </p:nvSpPr>
        <p:spPr>
          <a:xfrm>
            <a:off x="7525792" y="901949"/>
            <a:ext cx="2970695" cy="5410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FB9DEECC-D5B3-47C6-8BE7-AC331B3ECE95}"/>
              </a:ext>
            </a:extLst>
          </p:cNvPr>
          <p:cNvSpPr/>
          <p:nvPr/>
        </p:nvSpPr>
        <p:spPr>
          <a:xfrm>
            <a:off x="1685862" y="1218373"/>
            <a:ext cx="8685741" cy="3125278"/>
          </a:xfrm>
          <a:prstGeom prst="rect">
            <a:avLst/>
          </a:prstGeom>
          <a:noFill/>
          <a:ln w="571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7022869D-1C4F-4112-9D82-03B06CFCD86C}"/>
              </a:ext>
            </a:extLst>
          </p:cNvPr>
          <p:cNvSpPr/>
          <p:nvPr/>
        </p:nvSpPr>
        <p:spPr>
          <a:xfrm>
            <a:off x="1818547" y="3027083"/>
            <a:ext cx="2335345" cy="1448864"/>
          </a:xfrm>
          <a:prstGeom prst="rect">
            <a:avLst/>
          </a:prstGeom>
          <a:noFill/>
          <a:ln w="571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feld 161">
            <a:extLst>
              <a:ext uri="{FF2B5EF4-FFF2-40B4-BE49-F238E27FC236}">
                <a16:creationId xmlns:a16="http://schemas.microsoft.com/office/drawing/2014/main" id="{F7CE737B-4824-4240-8F35-02949577308B}"/>
              </a:ext>
            </a:extLst>
          </p:cNvPr>
          <p:cNvSpPr txBox="1"/>
          <p:nvPr/>
        </p:nvSpPr>
        <p:spPr>
          <a:xfrm>
            <a:off x="8560" y="12622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empirischergehalt.jpg</a:t>
            </a:r>
          </a:p>
        </p:txBody>
      </p:sp>
    </p:spTree>
    <p:extLst>
      <p:ext uri="{BB962C8B-B14F-4D97-AF65-F5344CB8AC3E}">
        <p14:creationId xmlns:p14="http://schemas.microsoft.com/office/powerpoint/2010/main" val="10047349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8D1A217E-16FC-47FC-A898-82FD04C853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5796084"/>
              </p:ext>
            </p:extLst>
          </p:nvPr>
        </p:nvGraphicFramePr>
        <p:xfrm>
          <a:off x="3352800" y="1825625"/>
          <a:ext cx="54864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BA9A01BC-CA4B-4069-9C1F-C768F61A988C}"/>
              </a:ext>
            </a:extLst>
          </p:cNvPr>
          <p:cNvSpPr txBox="1"/>
          <p:nvPr/>
        </p:nvSpPr>
        <p:spPr>
          <a:xfrm>
            <a:off x="224118" y="8964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pyramide.jpg</a:t>
            </a:r>
          </a:p>
        </p:txBody>
      </p:sp>
    </p:spTree>
    <p:extLst>
      <p:ext uri="{BB962C8B-B14F-4D97-AF65-F5344CB8AC3E}">
        <p14:creationId xmlns:p14="http://schemas.microsoft.com/office/powerpoint/2010/main" val="31099532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hteck 38">
            <a:extLst>
              <a:ext uri="{FF2B5EF4-FFF2-40B4-BE49-F238E27FC236}">
                <a16:creationId xmlns:a16="http://schemas.microsoft.com/office/drawing/2014/main" id="{9A7630EA-27C3-4990-9C17-B03CC3FACAC7}"/>
              </a:ext>
            </a:extLst>
          </p:cNvPr>
          <p:cNvSpPr/>
          <p:nvPr/>
        </p:nvSpPr>
        <p:spPr>
          <a:xfrm>
            <a:off x="383059" y="1855573"/>
            <a:ext cx="11425882" cy="3146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2BF39C0-5C90-4380-A0E1-6E45BEBC561F}"/>
              </a:ext>
            </a:extLst>
          </p:cNvPr>
          <p:cNvSpPr/>
          <p:nvPr/>
        </p:nvSpPr>
        <p:spPr>
          <a:xfrm>
            <a:off x="3474822" y="2275701"/>
            <a:ext cx="2141839" cy="2191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8D2F640-ED23-416C-8D1F-900E4F977371}"/>
              </a:ext>
            </a:extLst>
          </p:cNvPr>
          <p:cNvSpPr/>
          <p:nvPr/>
        </p:nvSpPr>
        <p:spPr>
          <a:xfrm>
            <a:off x="1065255" y="3025345"/>
            <a:ext cx="1853514" cy="691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Ausgangslage</a:t>
            </a:r>
            <a:endParaRPr lang="en-US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8669DC8-A2A6-48EF-B7BA-4BD1DA89CC9C}"/>
              </a:ext>
            </a:extLst>
          </p:cNvPr>
          <p:cNvSpPr/>
          <p:nvPr/>
        </p:nvSpPr>
        <p:spPr>
          <a:xfrm>
            <a:off x="3618985" y="2572264"/>
            <a:ext cx="1853514" cy="691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Ergebnis</a:t>
            </a:r>
            <a:r>
              <a:rPr lang="en-US" dirty="0"/>
              <a:t> 1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4C3023E-FAC6-4D52-A6C9-BCCB6A2BF572}"/>
              </a:ext>
            </a:extLst>
          </p:cNvPr>
          <p:cNvSpPr/>
          <p:nvPr/>
        </p:nvSpPr>
        <p:spPr>
          <a:xfrm>
            <a:off x="3618985" y="3470188"/>
            <a:ext cx="1853514" cy="691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Ergebnis</a:t>
            </a:r>
            <a:r>
              <a:rPr lang="en-US" dirty="0"/>
              <a:t> 2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8DD6D64-DD33-4A48-81E3-705CD4F0CBF5}"/>
              </a:ext>
            </a:extLst>
          </p:cNvPr>
          <p:cNvSpPr/>
          <p:nvPr/>
        </p:nvSpPr>
        <p:spPr>
          <a:xfrm>
            <a:off x="7764162" y="3025345"/>
            <a:ext cx="1853514" cy="691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Ausgangslage</a:t>
            </a:r>
            <a:endParaRPr lang="en-US" dirty="0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F57E4849-5060-4E5B-9517-4C36E8614E3A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918769" y="2918254"/>
            <a:ext cx="700216" cy="4530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40C7DEA-D798-49BA-92A9-AA9AFBE24783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918769" y="3371335"/>
            <a:ext cx="700216" cy="4448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3A17726C-65D6-40FB-82BD-3E65CDE139A5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8472616" y="2020329"/>
            <a:ext cx="218303" cy="10050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EEDCED7E-35FA-4848-9AB3-1D988CCAC5EA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9617676" y="2638167"/>
            <a:ext cx="1060622" cy="7331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20AC5427-07B3-42F4-84BE-4838E91D6E4F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9617676" y="3371335"/>
            <a:ext cx="1952367" cy="4036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071B6199-50CD-4A82-A54C-031CDAD826F6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8690919" y="3717324"/>
            <a:ext cx="98853" cy="10791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D9F8E522-91AD-4CB9-8169-34209B1A3837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6825049" y="2407508"/>
            <a:ext cx="939113" cy="9638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DC6374D0-447E-4418-8F94-B8FB16714DCB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7476868" y="3371335"/>
            <a:ext cx="287294" cy="494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6F51E6DB-EF71-4837-8C1C-13A5F8EBF30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8690919" y="3717324"/>
            <a:ext cx="1050324" cy="5560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392BCF43-6125-4A8A-B371-B1ECF11339CA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6608806" y="2823520"/>
            <a:ext cx="2082113" cy="2018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1E309269-DE89-446A-85F7-AD33AEC0CA27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8690919" y="2386913"/>
            <a:ext cx="1183160" cy="6384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B1C06786-7730-4F0E-B952-858FBC3BE45D}"/>
              </a:ext>
            </a:extLst>
          </p:cNvPr>
          <p:cNvSpPr txBox="1"/>
          <p:nvPr/>
        </p:nvSpPr>
        <p:spPr>
          <a:xfrm>
            <a:off x="0" y="20113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explo_vs_konfi.jpg</a:t>
            </a:r>
          </a:p>
        </p:txBody>
      </p:sp>
    </p:spTree>
    <p:extLst>
      <p:ext uri="{BB962C8B-B14F-4D97-AF65-F5344CB8AC3E}">
        <p14:creationId xmlns:p14="http://schemas.microsoft.com/office/powerpoint/2010/main" val="40610994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5C6010-B953-4154-B3F5-A6CA9F5F7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manuskriptprozess.jpg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7DB9809-4083-4DD8-8500-1A7D06176F1E}"/>
              </a:ext>
            </a:extLst>
          </p:cNvPr>
          <p:cNvSpPr/>
          <p:nvPr/>
        </p:nvSpPr>
        <p:spPr>
          <a:xfrm>
            <a:off x="635000" y="2294466"/>
            <a:ext cx="2336800" cy="46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eingereicht</a:t>
            </a:r>
            <a:endParaRPr lang="en-US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FDB34E9-581D-432D-8445-784CFB9186BB}"/>
              </a:ext>
            </a:extLst>
          </p:cNvPr>
          <p:cNvSpPr/>
          <p:nvPr/>
        </p:nvSpPr>
        <p:spPr>
          <a:xfrm>
            <a:off x="3403600" y="2294466"/>
            <a:ext cx="2336800" cy="46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revidiert</a:t>
            </a:r>
            <a:endParaRPr lang="en-US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7379A1E-1E62-4346-8725-5516402C5739}"/>
              </a:ext>
            </a:extLst>
          </p:cNvPr>
          <p:cNvSpPr/>
          <p:nvPr/>
        </p:nvSpPr>
        <p:spPr>
          <a:xfrm>
            <a:off x="6172200" y="2294466"/>
            <a:ext cx="2336800" cy="46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akzeptiert</a:t>
            </a:r>
            <a:endParaRPr lang="en-US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BE72ACB-002D-4576-AB38-34D097FBC47E}"/>
              </a:ext>
            </a:extLst>
          </p:cNvPr>
          <p:cNvSpPr/>
          <p:nvPr/>
        </p:nvSpPr>
        <p:spPr>
          <a:xfrm>
            <a:off x="8940800" y="2294466"/>
            <a:ext cx="2336800" cy="46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veröffentlicht</a:t>
            </a:r>
            <a:endParaRPr lang="en-US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D17627A9-1C31-4F29-ADAA-F239480318E0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971800" y="2528622"/>
            <a:ext cx="431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011D0421-15D6-4749-9F28-CB309F27AA0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740400" y="2528622"/>
            <a:ext cx="431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CAC9225-36E2-49B2-A86A-4B7AC9D07FF1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8509000" y="2528622"/>
            <a:ext cx="431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2C264BCE-A0D2-444D-847C-C25CEC46B720}"/>
              </a:ext>
            </a:extLst>
          </p:cNvPr>
          <p:cNvCxnSpPr>
            <a:stCxn id="5" idx="2"/>
            <a:endCxn id="4" idx="2"/>
          </p:cNvCxnSpPr>
          <p:nvPr/>
        </p:nvCxnSpPr>
        <p:spPr>
          <a:xfrm rot="5400000">
            <a:off x="3187700" y="1378477"/>
            <a:ext cx="12700" cy="276860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FB954A63-68D3-4C53-B94E-674FEED1D14A}"/>
              </a:ext>
            </a:extLst>
          </p:cNvPr>
          <p:cNvSpPr txBox="1"/>
          <p:nvPr/>
        </p:nvSpPr>
        <p:spPr>
          <a:xfrm>
            <a:off x="2630850" y="3062195"/>
            <a:ext cx="112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abgelehnt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342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C5FB3F87-425F-4FAF-BB40-6A6700136303}"/>
              </a:ext>
            </a:extLst>
          </p:cNvPr>
          <p:cNvSpPr/>
          <p:nvPr/>
        </p:nvSpPr>
        <p:spPr>
          <a:xfrm>
            <a:off x="194733" y="1351621"/>
            <a:ext cx="11819467" cy="5438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11D6825B-16E9-CC02-6C08-4E55374634D8}"/>
              </a:ext>
            </a:extLst>
          </p:cNvPr>
          <p:cNvSpPr/>
          <p:nvPr/>
        </p:nvSpPr>
        <p:spPr>
          <a:xfrm>
            <a:off x="4983981" y="2122403"/>
            <a:ext cx="2211407" cy="4581769"/>
          </a:xfrm>
          <a:prstGeom prst="rect">
            <a:avLst/>
          </a:prstGeom>
          <a:solidFill>
            <a:srgbClr val="DEEBF7">
              <a:alpha val="54902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2B275729-CADB-7BF2-5641-D8C152F3D837}"/>
              </a:ext>
            </a:extLst>
          </p:cNvPr>
          <p:cNvSpPr/>
          <p:nvPr/>
        </p:nvSpPr>
        <p:spPr>
          <a:xfrm>
            <a:off x="2631924" y="2122403"/>
            <a:ext cx="2211407" cy="4581769"/>
          </a:xfrm>
          <a:prstGeom prst="rect">
            <a:avLst/>
          </a:prstGeom>
          <a:solidFill>
            <a:srgbClr val="FFF2CC">
              <a:alpha val="52157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F5762F0-8564-F528-C995-98215AD60508}"/>
              </a:ext>
            </a:extLst>
          </p:cNvPr>
          <p:cNvSpPr/>
          <p:nvPr/>
        </p:nvSpPr>
        <p:spPr>
          <a:xfrm>
            <a:off x="279867" y="2122403"/>
            <a:ext cx="2211407" cy="4581769"/>
          </a:xfrm>
          <a:prstGeom prst="rect">
            <a:avLst/>
          </a:prstGeom>
          <a:solidFill>
            <a:srgbClr val="FBE5D6">
              <a:alpha val="41961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4C7CD78F-13A8-422F-4AB1-8F5FB974C6DA}"/>
              </a:ext>
            </a:extLst>
          </p:cNvPr>
          <p:cNvSpPr/>
          <p:nvPr/>
        </p:nvSpPr>
        <p:spPr>
          <a:xfrm>
            <a:off x="7336038" y="2122403"/>
            <a:ext cx="2211407" cy="4581769"/>
          </a:xfrm>
          <a:prstGeom prst="rect">
            <a:avLst/>
          </a:prstGeom>
          <a:solidFill>
            <a:srgbClr val="F2F2F2">
              <a:alpha val="3019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FABA2428-1C73-92D5-02E4-BF4263A8DD33}"/>
              </a:ext>
            </a:extLst>
          </p:cNvPr>
          <p:cNvSpPr/>
          <p:nvPr/>
        </p:nvSpPr>
        <p:spPr>
          <a:xfrm>
            <a:off x="9688096" y="2122403"/>
            <a:ext cx="2211407" cy="4581769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4FE8F0-567D-22B2-4590-E56E188C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854" y="75138"/>
            <a:ext cx="10515600" cy="480757"/>
          </a:xfrm>
        </p:spPr>
        <p:txBody>
          <a:bodyPr>
            <a:normAutofit fontScale="90000"/>
          </a:bodyPr>
          <a:lstStyle/>
          <a:p>
            <a:r>
              <a:rPr lang="de-DE" dirty="0"/>
              <a:t>lösungsansätze.png</a:t>
            </a:r>
            <a:endParaRPr lang="en-US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5811320-7510-7FE6-7012-0DC7ABD1CB28}"/>
              </a:ext>
            </a:extLst>
          </p:cNvPr>
          <p:cNvSpPr/>
          <p:nvPr/>
        </p:nvSpPr>
        <p:spPr>
          <a:xfrm>
            <a:off x="7344126" y="1432852"/>
            <a:ext cx="2211407" cy="80120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Publikationsbias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B4F897A-D62F-B38D-AA77-785E5FD64CDF}"/>
              </a:ext>
            </a:extLst>
          </p:cNvPr>
          <p:cNvSpPr/>
          <p:nvPr/>
        </p:nvSpPr>
        <p:spPr>
          <a:xfrm>
            <a:off x="279867" y="1423962"/>
            <a:ext cx="2211407" cy="8012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Wissenschaftliches System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4957180-AAFF-F882-4FEE-CA0CD26168AB}"/>
              </a:ext>
            </a:extLst>
          </p:cNvPr>
          <p:cNvSpPr/>
          <p:nvPr/>
        </p:nvSpPr>
        <p:spPr>
          <a:xfrm>
            <a:off x="4989373" y="1432852"/>
            <a:ext cx="2211407" cy="80120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Interessante Befunde werden publiziert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05E0BA5-CBC3-0318-5C18-23F82A22B3E0}"/>
              </a:ext>
            </a:extLst>
          </p:cNvPr>
          <p:cNvSpPr/>
          <p:nvPr/>
        </p:nvSpPr>
        <p:spPr>
          <a:xfrm>
            <a:off x="9698878" y="1432852"/>
            <a:ext cx="2211407" cy="8012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Replikations-fehlschläge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90B6510-2D87-CF04-2926-2C54BC61828F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9555533" y="1833453"/>
            <a:ext cx="1433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A34D182B-036B-DEB7-84F0-593DB402B70C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7200780" y="1833453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FF717FBB-E7C0-E6FE-3B73-432AECCEC26B}"/>
              </a:ext>
            </a:extLst>
          </p:cNvPr>
          <p:cNvSpPr/>
          <p:nvPr/>
        </p:nvSpPr>
        <p:spPr>
          <a:xfrm>
            <a:off x="2634620" y="1432852"/>
            <a:ext cx="2211407" cy="80120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P-Hacking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3A554A3D-5E38-30BC-75AE-668BC2C945AC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4846027" y="1833453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287905DE-B395-E606-0E8A-D1EAD1388EED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491274" y="1824563"/>
            <a:ext cx="143346" cy="88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5D0F87AC-96AA-09CB-9E70-6D6A412CD696}"/>
              </a:ext>
            </a:extLst>
          </p:cNvPr>
          <p:cNvSpPr txBox="1"/>
          <p:nvPr/>
        </p:nvSpPr>
        <p:spPr>
          <a:xfrm>
            <a:off x="3073205" y="2964446"/>
            <a:ext cx="1283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Statcheck.io</a:t>
            </a:r>
            <a:endParaRPr lang="en-US" sz="14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ED35712-D9F2-07DF-DF9F-7C7007855B8B}"/>
              </a:ext>
            </a:extLst>
          </p:cNvPr>
          <p:cNvSpPr txBox="1"/>
          <p:nvPr/>
        </p:nvSpPr>
        <p:spPr>
          <a:xfrm>
            <a:off x="7325256" y="3110896"/>
            <a:ext cx="2139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Meta-analytische</a:t>
            </a:r>
            <a:br>
              <a:rPr lang="de-DE" sz="1400" dirty="0"/>
            </a:br>
            <a:r>
              <a:rPr lang="de-DE" sz="1400" dirty="0"/>
              <a:t>Bias Korrektur</a:t>
            </a:r>
            <a:endParaRPr lang="en-US" sz="14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E627484-4771-C92C-F542-9946786F1C64}"/>
              </a:ext>
            </a:extLst>
          </p:cNvPr>
          <p:cNvSpPr txBox="1"/>
          <p:nvPr/>
        </p:nvSpPr>
        <p:spPr>
          <a:xfrm>
            <a:off x="7851250" y="4314832"/>
            <a:ext cx="1087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P-</a:t>
            </a:r>
            <a:r>
              <a:rPr lang="de-DE" sz="1400" dirty="0" err="1"/>
              <a:t>Curve</a:t>
            </a:r>
            <a:endParaRPr lang="en-US" sz="14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5259C25-7463-7F54-DB10-5E168C9D9F4C}"/>
              </a:ext>
            </a:extLst>
          </p:cNvPr>
          <p:cNvSpPr txBox="1"/>
          <p:nvPr/>
        </p:nvSpPr>
        <p:spPr>
          <a:xfrm>
            <a:off x="2833165" y="3604416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Präregistrierung</a:t>
            </a:r>
            <a:endParaRPr lang="en-US" sz="14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B6A588C-9C8F-51A8-2FEF-EBCBCA4B94AC}"/>
              </a:ext>
            </a:extLst>
          </p:cNvPr>
          <p:cNvSpPr txBox="1"/>
          <p:nvPr/>
        </p:nvSpPr>
        <p:spPr>
          <a:xfrm>
            <a:off x="7513239" y="5717645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Access Zeitschriften</a:t>
            </a:r>
            <a:endParaRPr lang="en-US" sz="14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0052F04-29D4-1C71-488A-A11A4A918ED6}"/>
              </a:ext>
            </a:extLst>
          </p:cNvPr>
          <p:cNvSpPr txBox="1"/>
          <p:nvPr/>
        </p:nvSpPr>
        <p:spPr>
          <a:xfrm>
            <a:off x="5146571" y="4834036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Results</a:t>
            </a:r>
            <a:r>
              <a:rPr lang="de-DE" sz="1400" dirty="0"/>
              <a:t>-Blind </a:t>
            </a:r>
            <a:r>
              <a:rPr lang="de-DE" sz="1400" dirty="0" err="1"/>
              <a:t>peer</a:t>
            </a:r>
            <a:r>
              <a:rPr lang="de-DE" sz="1400" dirty="0"/>
              <a:t> review</a:t>
            </a:r>
            <a:endParaRPr lang="en-US" sz="14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EFE63CB-F3E3-0C2D-960E-3900DFF7D5C0}"/>
              </a:ext>
            </a:extLst>
          </p:cNvPr>
          <p:cNvSpPr txBox="1"/>
          <p:nvPr/>
        </p:nvSpPr>
        <p:spPr>
          <a:xfrm>
            <a:off x="5146571" y="5987844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Registered Reports</a:t>
            </a:r>
            <a:endParaRPr lang="en-US" sz="14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6C36818-CDBC-6126-8186-74409EE61C2F}"/>
              </a:ext>
            </a:extLst>
          </p:cNvPr>
          <p:cNvSpPr txBox="1"/>
          <p:nvPr/>
        </p:nvSpPr>
        <p:spPr>
          <a:xfrm>
            <a:off x="9917305" y="4482720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Replikationen-datenbanken</a:t>
            </a:r>
            <a:endParaRPr lang="en-US" sz="14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0E26CB0-36BF-D46E-D6CF-69CAF1FB83B0}"/>
              </a:ext>
            </a:extLst>
          </p:cNvPr>
          <p:cNvSpPr txBox="1"/>
          <p:nvPr/>
        </p:nvSpPr>
        <p:spPr>
          <a:xfrm>
            <a:off x="2833165" y="5782095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Repositorien für Daten (OSF, </a:t>
            </a:r>
            <a:r>
              <a:rPr lang="de-DE" sz="1400" dirty="0" err="1"/>
              <a:t>Researchbox</a:t>
            </a:r>
            <a:r>
              <a:rPr lang="de-DE" sz="1400" dirty="0"/>
              <a:t>)</a:t>
            </a:r>
            <a:endParaRPr lang="en-US" sz="14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9DC4ED0-DD3D-ED33-A9EF-85FB03A99699}"/>
              </a:ext>
            </a:extLst>
          </p:cNvPr>
          <p:cNvSpPr txBox="1"/>
          <p:nvPr/>
        </p:nvSpPr>
        <p:spPr>
          <a:xfrm>
            <a:off x="2833165" y="4074381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Source Software</a:t>
            </a:r>
            <a:endParaRPr lang="en-US" sz="14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A8CA99B-EE85-69D9-8F69-74D59DC37AAD}"/>
              </a:ext>
            </a:extLst>
          </p:cNvPr>
          <p:cNvSpPr txBox="1"/>
          <p:nvPr/>
        </p:nvSpPr>
        <p:spPr>
          <a:xfrm>
            <a:off x="520656" y="3009982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Junior-Professuren / Tenure Track</a:t>
            </a:r>
            <a:endParaRPr lang="en-US" sz="140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3878CA3-1B2B-E521-E746-2AF78D56F5E2}"/>
              </a:ext>
            </a:extLst>
          </p:cNvPr>
          <p:cNvSpPr txBox="1"/>
          <p:nvPr/>
        </p:nvSpPr>
        <p:spPr>
          <a:xfrm>
            <a:off x="520656" y="5750064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Reform des Wissenschafts-Zeitgesetz</a:t>
            </a:r>
            <a:endParaRPr lang="en-US" sz="14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F51507F-8086-65C5-B89F-0048186DD50C}"/>
              </a:ext>
            </a:extLst>
          </p:cNvPr>
          <p:cNvSpPr txBox="1"/>
          <p:nvPr/>
        </p:nvSpPr>
        <p:spPr>
          <a:xfrm>
            <a:off x="5146571" y="3939289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File-</a:t>
            </a:r>
            <a:r>
              <a:rPr lang="de-DE" sz="1400" dirty="0" err="1"/>
              <a:t>Drawer</a:t>
            </a:r>
            <a:r>
              <a:rPr lang="de-DE" sz="1400" dirty="0"/>
              <a:t> Reports</a:t>
            </a:r>
            <a:endParaRPr lang="en-US" sz="1400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236DCFA-2A8D-C795-A972-28421D4BD6A8}"/>
              </a:ext>
            </a:extLst>
          </p:cNvPr>
          <p:cNvSpPr txBox="1"/>
          <p:nvPr/>
        </p:nvSpPr>
        <p:spPr>
          <a:xfrm>
            <a:off x="9917305" y="5176879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Replikationsprojekte (RRR, RPP,</a:t>
            </a:r>
            <a:br>
              <a:rPr lang="de-DE" sz="1400" dirty="0"/>
            </a:br>
            <a:r>
              <a:rPr lang="de-DE" sz="1400" dirty="0" err="1"/>
              <a:t>ManyLabs</a:t>
            </a:r>
            <a:r>
              <a:rPr lang="de-DE" sz="1400" dirty="0"/>
              <a:t>, …)</a:t>
            </a:r>
            <a:endParaRPr lang="en-US" sz="1400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2C6E4F4-EDA5-43DC-B3D6-E410A8C49881}"/>
              </a:ext>
            </a:extLst>
          </p:cNvPr>
          <p:cNvSpPr txBox="1"/>
          <p:nvPr/>
        </p:nvSpPr>
        <p:spPr>
          <a:xfrm>
            <a:off x="9917305" y="3359702"/>
            <a:ext cx="1763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Bewertungskriterien für Replikations-studien und -ergebnisse</a:t>
            </a:r>
            <a:endParaRPr lang="en-US" sz="14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F49336C1-78D3-2B7F-888B-F291991C51A1}"/>
              </a:ext>
            </a:extLst>
          </p:cNvPr>
          <p:cNvSpPr txBox="1"/>
          <p:nvPr/>
        </p:nvSpPr>
        <p:spPr>
          <a:xfrm>
            <a:off x="520656" y="3822152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Mindestsätze für wiss. MA Stellen bei DFG</a:t>
            </a:r>
            <a:endParaRPr lang="en-US" sz="1400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37DC2277-1FB8-ECE0-77FA-A5CE2CB37413}"/>
              </a:ext>
            </a:extLst>
          </p:cNvPr>
          <p:cNvSpPr txBox="1"/>
          <p:nvPr/>
        </p:nvSpPr>
        <p:spPr>
          <a:xfrm>
            <a:off x="5146571" y="2951472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Peer-Community-In Registered Reports</a:t>
            </a:r>
            <a:endParaRPr lang="en-US" sz="1400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73C53B25-2BB3-4F97-1456-CCDF5F2AFE86}"/>
              </a:ext>
            </a:extLst>
          </p:cNvPr>
          <p:cNvSpPr txBox="1"/>
          <p:nvPr/>
        </p:nvSpPr>
        <p:spPr>
          <a:xfrm>
            <a:off x="520656" y="4767715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Nur noch 5 wichtigste Publikationen bei Bewerbungen</a:t>
            </a:r>
            <a:endParaRPr lang="en-US" sz="1400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76702761-6A71-C490-95DF-6485E3DC233A}"/>
              </a:ext>
            </a:extLst>
          </p:cNvPr>
          <p:cNvSpPr txBox="1"/>
          <p:nvPr/>
        </p:nvSpPr>
        <p:spPr>
          <a:xfrm>
            <a:off x="2833165" y="4879931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Data</a:t>
            </a:r>
            <a:endParaRPr lang="en-US" sz="1400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0F739D0-6D75-647A-4B1E-43D638DB5F52}"/>
              </a:ext>
            </a:extLst>
          </p:cNvPr>
          <p:cNvSpPr txBox="1"/>
          <p:nvPr/>
        </p:nvSpPr>
        <p:spPr>
          <a:xfrm>
            <a:off x="9917305" y="6180951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Materials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4900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2" grpId="0" animBg="1"/>
      <p:bldP spid="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 32">
            <a:extLst>
              <a:ext uri="{FF2B5EF4-FFF2-40B4-BE49-F238E27FC236}">
                <a16:creationId xmlns:a16="http://schemas.microsoft.com/office/drawing/2014/main" id="{44E53FF9-478A-42D2-9448-671ACA75D73C}"/>
              </a:ext>
            </a:extLst>
          </p:cNvPr>
          <p:cNvSpPr/>
          <p:nvPr/>
        </p:nvSpPr>
        <p:spPr>
          <a:xfrm>
            <a:off x="93133" y="1295400"/>
            <a:ext cx="11980334" cy="5517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11D6825B-16E9-CC02-6C08-4E55374634D8}"/>
              </a:ext>
            </a:extLst>
          </p:cNvPr>
          <p:cNvSpPr/>
          <p:nvPr/>
        </p:nvSpPr>
        <p:spPr>
          <a:xfrm>
            <a:off x="2639164" y="2122403"/>
            <a:ext cx="2211407" cy="4581769"/>
          </a:xfrm>
          <a:prstGeom prst="rect">
            <a:avLst/>
          </a:prstGeom>
          <a:solidFill>
            <a:srgbClr val="DEEBF7">
              <a:alpha val="54902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F5762F0-8564-F528-C995-98215AD60508}"/>
              </a:ext>
            </a:extLst>
          </p:cNvPr>
          <p:cNvSpPr/>
          <p:nvPr/>
        </p:nvSpPr>
        <p:spPr>
          <a:xfrm>
            <a:off x="279867" y="2122403"/>
            <a:ext cx="2211407" cy="4581769"/>
          </a:xfrm>
          <a:prstGeom prst="rect">
            <a:avLst/>
          </a:prstGeom>
          <a:solidFill>
            <a:srgbClr val="FBE5D6">
              <a:alpha val="41961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4C7CD78F-13A8-422F-4AB1-8F5FB974C6DA}"/>
              </a:ext>
            </a:extLst>
          </p:cNvPr>
          <p:cNvSpPr/>
          <p:nvPr/>
        </p:nvSpPr>
        <p:spPr>
          <a:xfrm>
            <a:off x="7336038" y="2122403"/>
            <a:ext cx="2211407" cy="4581769"/>
          </a:xfrm>
          <a:prstGeom prst="rect">
            <a:avLst/>
          </a:prstGeom>
          <a:solidFill>
            <a:srgbClr val="F2F2F2">
              <a:alpha val="3019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FABA2428-1C73-92D5-02E4-BF4263A8DD33}"/>
              </a:ext>
            </a:extLst>
          </p:cNvPr>
          <p:cNvSpPr/>
          <p:nvPr/>
        </p:nvSpPr>
        <p:spPr>
          <a:xfrm>
            <a:off x="9688096" y="2122403"/>
            <a:ext cx="2211407" cy="4581769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4FE8F0-567D-22B2-4590-E56E188C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28"/>
            <a:ext cx="10515600" cy="1325563"/>
          </a:xfrm>
        </p:spPr>
        <p:txBody>
          <a:bodyPr/>
          <a:lstStyle/>
          <a:p>
            <a:r>
              <a:rPr lang="de-DE" dirty="0"/>
              <a:t>Was bringen die neuen Ansätze?</a:t>
            </a:r>
            <a:endParaRPr lang="en-US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5811320-7510-7FE6-7012-0DC7ABD1CB28}"/>
              </a:ext>
            </a:extLst>
          </p:cNvPr>
          <p:cNvSpPr/>
          <p:nvPr/>
        </p:nvSpPr>
        <p:spPr>
          <a:xfrm>
            <a:off x="7344126" y="1432852"/>
            <a:ext cx="2211407" cy="80120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Publication</a:t>
            </a:r>
            <a:r>
              <a:rPr lang="de-DE" dirty="0"/>
              <a:t> Bias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B4F897A-D62F-B38D-AA77-785E5FD64CDF}"/>
              </a:ext>
            </a:extLst>
          </p:cNvPr>
          <p:cNvSpPr/>
          <p:nvPr/>
        </p:nvSpPr>
        <p:spPr>
          <a:xfrm>
            <a:off x="279867" y="1423962"/>
            <a:ext cx="2211407" cy="8012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Scientific System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4957180-AAFF-F882-4FEE-CA0CD26168AB}"/>
              </a:ext>
            </a:extLst>
          </p:cNvPr>
          <p:cNvSpPr/>
          <p:nvPr/>
        </p:nvSpPr>
        <p:spPr>
          <a:xfrm>
            <a:off x="2644556" y="1432852"/>
            <a:ext cx="2211407" cy="80120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Drive </a:t>
            </a:r>
            <a:r>
              <a:rPr lang="de-DE" dirty="0" err="1"/>
              <a:t>for</a:t>
            </a:r>
            <a:r>
              <a:rPr lang="de-DE" dirty="0"/>
              <a:t> Innovation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05E0BA5-CBC3-0318-5C18-23F82A22B3E0}"/>
              </a:ext>
            </a:extLst>
          </p:cNvPr>
          <p:cNvSpPr/>
          <p:nvPr/>
        </p:nvSpPr>
        <p:spPr>
          <a:xfrm>
            <a:off x="9698878" y="1432852"/>
            <a:ext cx="2211407" cy="8012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Replication </a:t>
            </a:r>
            <a:r>
              <a:rPr lang="de-DE" dirty="0" err="1">
                <a:solidFill>
                  <a:schemeClr val="bg1"/>
                </a:solidFill>
              </a:rPr>
              <a:t>Failures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90B6510-2D87-CF04-2926-2C54BC61828F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9555533" y="1833453"/>
            <a:ext cx="1433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A34D182B-036B-DEB7-84F0-593DB402B70C}"/>
              </a:ext>
            </a:extLst>
          </p:cNvPr>
          <p:cNvCxnSpPr>
            <a:cxnSpLocks/>
          </p:cNvCxnSpPr>
          <p:nvPr/>
        </p:nvCxnSpPr>
        <p:spPr>
          <a:xfrm>
            <a:off x="4863699" y="1833453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287905DE-B395-E606-0E8A-D1EAD1388EE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491274" y="1824563"/>
            <a:ext cx="143346" cy="88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5ED35712-D9F2-07DF-DF9F-7C7007855B8B}"/>
              </a:ext>
            </a:extLst>
          </p:cNvPr>
          <p:cNvSpPr txBox="1"/>
          <p:nvPr/>
        </p:nvSpPr>
        <p:spPr>
          <a:xfrm>
            <a:off x="7325256" y="3110896"/>
            <a:ext cx="2139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Meta-</a:t>
            </a:r>
            <a:r>
              <a:rPr lang="de-DE" sz="1400" dirty="0" err="1"/>
              <a:t>analytical</a:t>
            </a:r>
            <a:r>
              <a:rPr lang="de-DE" sz="1400" dirty="0"/>
              <a:t> </a:t>
            </a:r>
            <a:r>
              <a:rPr lang="de-DE" sz="1400" dirty="0" err="1"/>
              <a:t>bias</a:t>
            </a:r>
            <a:r>
              <a:rPr lang="de-DE" sz="1400" dirty="0"/>
              <a:t> </a:t>
            </a:r>
            <a:r>
              <a:rPr lang="de-DE" sz="1400" dirty="0" err="1"/>
              <a:t>correction</a:t>
            </a:r>
            <a:endParaRPr lang="en-US" sz="14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B6A588C-9C8F-51A8-2FEF-EBCBCA4B94AC}"/>
              </a:ext>
            </a:extLst>
          </p:cNvPr>
          <p:cNvSpPr txBox="1"/>
          <p:nvPr/>
        </p:nvSpPr>
        <p:spPr>
          <a:xfrm>
            <a:off x="7513239" y="5717645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Researchers-</a:t>
            </a:r>
            <a:r>
              <a:rPr lang="de-DE" sz="1400" dirty="0" err="1"/>
              <a:t>led</a:t>
            </a:r>
            <a:r>
              <a:rPr lang="de-DE" sz="1400" dirty="0"/>
              <a:t> </a:t>
            </a:r>
            <a:r>
              <a:rPr lang="de-DE" sz="1400" dirty="0" err="1"/>
              <a:t>diamond</a:t>
            </a:r>
            <a:r>
              <a:rPr lang="de-DE" sz="1400" dirty="0"/>
              <a:t> Open Access Journals</a:t>
            </a:r>
            <a:endParaRPr lang="en-US" sz="14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0052F04-29D4-1C71-488A-A11A4A918ED6}"/>
              </a:ext>
            </a:extLst>
          </p:cNvPr>
          <p:cNvSpPr txBox="1"/>
          <p:nvPr/>
        </p:nvSpPr>
        <p:spPr>
          <a:xfrm>
            <a:off x="2833162" y="4834036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Results</a:t>
            </a:r>
            <a:r>
              <a:rPr lang="de-DE" sz="1400" dirty="0"/>
              <a:t>-Blind </a:t>
            </a:r>
            <a:r>
              <a:rPr lang="de-DE" sz="1400" dirty="0" err="1"/>
              <a:t>peer</a:t>
            </a:r>
            <a:r>
              <a:rPr lang="de-DE" sz="1400" dirty="0"/>
              <a:t> review</a:t>
            </a:r>
            <a:endParaRPr lang="en-US" sz="14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EFE63CB-F3E3-0C2D-960E-3900DFF7D5C0}"/>
              </a:ext>
            </a:extLst>
          </p:cNvPr>
          <p:cNvSpPr txBox="1"/>
          <p:nvPr/>
        </p:nvSpPr>
        <p:spPr>
          <a:xfrm>
            <a:off x="2833162" y="5987844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Registered Reports</a:t>
            </a:r>
            <a:endParaRPr lang="en-US" sz="14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6C36818-CDBC-6126-8186-74409EE61C2F}"/>
              </a:ext>
            </a:extLst>
          </p:cNvPr>
          <p:cNvSpPr txBox="1"/>
          <p:nvPr/>
        </p:nvSpPr>
        <p:spPr>
          <a:xfrm>
            <a:off x="9917305" y="3265871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Replication Databases</a:t>
            </a:r>
            <a:endParaRPr lang="en-US" sz="14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A8CA99B-EE85-69D9-8F69-74D59DC37AAD}"/>
              </a:ext>
            </a:extLst>
          </p:cNvPr>
          <p:cNvSpPr txBox="1"/>
          <p:nvPr/>
        </p:nvSpPr>
        <p:spPr>
          <a:xfrm>
            <a:off x="520656" y="3009982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Permanent </a:t>
            </a:r>
            <a:r>
              <a:rPr lang="en-US" sz="1400" dirty="0" err="1"/>
              <a:t>PostDoc</a:t>
            </a:r>
            <a:r>
              <a:rPr lang="en-US" sz="1400" dirty="0"/>
              <a:t> Positions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3878CA3-1B2B-E521-E746-2AF78D56F5E2}"/>
              </a:ext>
            </a:extLst>
          </p:cNvPr>
          <p:cNvSpPr txBox="1"/>
          <p:nvPr/>
        </p:nvSpPr>
        <p:spPr>
          <a:xfrm>
            <a:off x="520656" y="5843650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Legal </a:t>
            </a:r>
            <a:r>
              <a:rPr lang="de-DE" sz="1400" dirty="0" err="1"/>
              <a:t>reforms</a:t>
            </a:r>
            <a:endParaRPr lang="en-US" sz="14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F51507F-8086-65C5-B89F-0048186DD50C}"/>
              </a:ext>
            </a:extLst>
          </p:cNvPr>
          <p:cNvSpPr txBox="1"/>
          <p:nvPr/>
        </p:nvSpPr>
        <p:spPr>
          <a:xfrm>
            <a:off x="2833162" y="3939289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File-</a:t>
            </a:r>
            <a:r>
              <a:rPr lang="de-DE" sz="1400" dirty="0" err="1"/>
              <a:t>Drawer</a:t>
            </a:r>
            <a:r>
              <a:rPr lang="de-DE" sz="1400" dirty="0"/>
              <a:t> Reports</a:t>
            </a:r>
            <a:endParaRPr lang="en-US" sz="1400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236DCFA-2A8D-C795-A972-28421D4BD6A8}"/>
              </a:ext>
            </a:extLst>
          </p:cNvPr>
          <p:cNvSpPr txBox="1"/>
          <p:nvPr/>
        </p:nvSpPr>
        <p:spPr>
          <a:xfrm>
            <a:off x="9917305" y="4896035"/>
            <a:ext cx="1763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Large </a:t>
            </a:r>
            <a:r>
              <a:rPr lang="de-DE" sz="1400" dirty="0" err="1"/>
              <a:t>scale</a:t>
            </a:r>
            <a:r>
              <a:rPr lang="de-DE" sz="1400" dirty="0"/>
              <a:t> </a:t>
            </a:r>
            <a:r>
              <a:rPr lang="de-DE" sz="1400" dirty="0" err="1"/>
              <a:t>replication</a:t>
            </a:r>
            <a:r>
              <a:rPr lang="de-DE" sz="1400" dirty="0"/>
              <a:t> </a:t>
            </a:r>
            <a:r>
              <a:rPr lang="de-DE" sz="1400" dirty="0" err="1"/>
              <a:t>projects</a:t>
            </a:r>
            <a:r>
              <a:rPr lang="de-DE" sz="1400" dirty="0"/>
              <a:t> (RRR, RPP,</a:t>
            </a:r>
            <a:br>
              <a:rPr lang="de-DE" sz="1400" dirty="0"/>
            </a:br>
            <a:r>
              <a:rPr lang="de-DE" sz="1400" dirty="0" err="1"/>
              <a:t>ManyLabs</a:t>
            </a:r>
            <a:r>
              <a:rPr lang="de-DE" sz="1400" dirty="0"/>
              <a:t>, …)</a:t>
            </a:r>
            <a:endParaRPr lang="en-US" sz="1400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2C6E4F4-EDA5-43DC-B3D6-E410A8C49881}"/>
              </a:ext>
            </a:extLst>
          </p:cNvPr>
          <p:cNvSpPr txBox="1"/>
          <p:nvPr/>
        </p:nvSpPr>
        <p:spPr>
          <a:xfrm>
            <a:off x="9917305" y="2656669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Replication Methods</a:t>
            </a:r>
            <a:endParaRPr lang="en-US" sz="14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F49336C1-78D3-2B7F-888B-F291991C51A1}"/>
              </a:ext>
            </a:extLst>
          </p:cNvPr>
          <p:cNvSpPr txBox="1"/>
          <p:nvPr/>
        </p:nvSpPr>
        <p:spPr>
          <a:xfrm>
            <a:off x="520656" y="3822152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Education </a:t>
            </a:r>
            <a:r>
              <a:rPr lang="de-DE" sz="1400" dirty="0" err="1"/>
              <a:t>about</a:t>
            </a:r>
            <a:r>
              <a:rPr lang="de-DE" sz="1400" dirty="0"/>
              <a:t> </a:t>
            </a:r>
            <a:r>
              <a:rPr lang="de-DE" sz="1400" dirty="0" err="1"/>
              <a:t>careers</a:t>
            </a:r>
            <a:r>
              <a:rPr lang="de-DE" sz="1400" dirty="0"/>
              <a:t> in </a:t>
            </a:r>
            <a:r>
              <a:rPr lang="de-DE" sz="1400" dirty="0" err="1"/>
              <a:t>academia</a:t>
            </a:r>
            <a:endParaRPr lang="en-US" sz="1400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37DC2277-1FB8-ECE0-77FA-A5CE2CB37413}"/>
              </a:ext>
            </a:extLst>
          </p:cNvPr>
          <p:cNvSpPr txBox="1"/>
          <p:nvPr/>
        </p:nvSpPr>
        <p:spPr>
          <a:xfrm>
            <a:off x="2833162" y="2951472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Peer-Community-In Registered Reports</a:t>
            </a:r>
            <a:endParaRPr lang="en-US" sz="1400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73C53B25-2BB3-4F97-1456-CCDF5F2AFE86}"/>
              </a:ext>
            </a:extLst>
          </p:cNvPr>
          <p:cNvSpPr txBox="1"/>
          <p:nvPr/>
        </p:nvSpPr>
        <p:spPr>
          <a:xfrm>
            <a:off x="520656" y="4767715"/>
            <a:ext cx="1763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Quality </a:t>
            </a:r>
            <a:r>
              <a:rPr lang="de-DE" sz="1400" dirty="0" err="1"/>
              <a:t>over</a:t>
            </a:r>
            <a:r>
              <a:rPr lang="de-DE" sz="1400" dirty="0"/>
              <a:t> </a:t>
            </a:r>
            <a:r>
              <a:rPr lang="de-DE" sz="1400" dirty="0" err="1"/>
              <a:t>Quantity</a:t>
            </a:r>
            <a:r>
              <a:rPr lang="de-DE" sz="1400" dirty="0"/>
              <a:t> (e.g., max. 5 </a:t>
            </a:r>
            <a:r>
              <a:rPr lang="de-DE" sz="1400" dirty="0" err="1"/>
              <a:t>publications</a:t>
            </a:r>
            <a:r>
              <a:rPr lang="de-DE" sz="1400" dirty="0"/>
              <a:t> in </a:t>
            </a:r>
            <a:r>
              <a:rPr lang="de-DE" sz="1400" dirty="0" err="1"/>
              <a:t>applications</a:t>
            </a:r>
            <a:r>
              <a:rPr lang="de-DE" sz="1400" dirty="0"/>
              <a:t>)</a:t>
            </a:r>
            <a:endParaRPr lang="en-US" sz="1400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0F739D0-6D75-647A-4B1E-43D638DB5F52}"/>
              </a:ext>
            </a:extLst>
          </p:cNvPr>
          <p:cNvSpPr txBox="1"/>
          <p:nvPr/>
        </p:nvSpPr>
        <p:spPr>
          <a:xfrm>
            <a:off x="9917305" y="6180951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Materials</a:t>
            </a:r>
            <a:endParaRPr lang="en-US" sz="1400" dirty="0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729CD403-3775-447E-914D-AF6D4F7C0990}"/>
              </a:ext>
            </a:extLst>
          </p:cNvPr>
          <p:cNvSpPr/>
          <p:nvPr/>
        </p:nvSpPr>
        <p:spPr>
          <a:xfrm>
            <a:off x="4982909" y="2122403"/>
            <a:ext cx="2211407" cy="4581769"/>
          </a:xfrm>
          <a:prstGeom prst="rect">
            <a:avLst/>
          </a:prstGeom>
          <a:solidFill>
            <a:srgbClr val="FFF2CC">
              <a:alpha val="52157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3EE6D69E-C60D-4661-9DC1-4F3A589E3748}"/>
              </a:ext>
            </a:extLst>
          </p:cNvPr>
          <p:cNvSpPr/>
          <p:nvPr/>
        </p:nvSpPr>
        <p:spPr>
          <a:xfrm>
            <a:off x="4985605" y="1432852"/>
            <a:ext cx="2211407" cy="80120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Questionable</a:t>
            </a:r>
            <a:r>
              <a:rPr lang="de-DE" dirty="0"/>
              <a:t> Research Practices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D17E2682-7919-4BD4-9324-28338E627F50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7197012" y="1833453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C95ABDA5-C11A-4AD5-A232-CCA3541E5CEC}"/>
              </a:ext>
            </a:extLst>
          </p:cNvPr>
          <p:cNvSpPr txBox="1"/>
          <p:nvPr/>
        </p:nvSpPr>
        <p:spPr>
          <a:xfrm>
            <a:off x="5424190" y="2964446"/>
            <a:ext cx="1283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Statcheck.io</a:t>
            </a:r>
            <a:endParaRPr lang="en-US" sz="1400" dirty="0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A590CFDE-BB75-44BB-81FA-6BF4AC8FD745}"/>
              </a:ext>
            </a:extLst>
          </p:cNvPr>
          <p:cNvSpPr txBox="1"/>
          <p:nvPr/>
        </p:nvSpPr>
        <p:spPr>
          <a:xfrm>
            <a:off x="5184150" y="3604416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Preregistration</a:t>
            </a:r>
            <a:endParaRPr lang="en-US" sz="1400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FBA2754D-7A1C-4887-91B5-3897E9C4968C}"/>
              </a:ext>
            </a:extLst>
          </p:cNvPr>
          <p:cNvSpPr txBox="1"/>
          <p:nvPr/>
        </p:nvSpPr>
        <p:spPr>
          <a:xfrm>
            <a:off x="5184150" y="5782095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Data </a:t>
            </a:r>
            <a:r>
              <a:rPr lang="de-DE" sz="1400" dirty="0" err="1"/>
              <a:t>repositories</a:t>
            </a:r>
            <a:r>
              <a:rPr lang="de-DE" sz="1400" dirty="0"/>
              <a:t> (re3data.org)</a:t>
            </a:r>
            <a:endParaRPr lang="en-US" sz="1400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9248B977-E53A-4529-9534-A520F35E463D}"/>
              </a:ext>
            </a:extLst>
          </p:cNvPr>
          <p:cNvSpPr txBox="1"/>
          <p:nvPr/>
        </p:nvSpPr>
        <p:spPr>
          <a:xfrm>
            <a:off x="5184150" y="4074381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Source Software</a:t>
            </a:r>
            <a:endParaRPr lang="en-US" sz="1400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37F58CC1-860B-4851-A93B-D031D2F915C2}"/>
              </a:ext>
            </a:extLst>
          </p:cNvPr>
          <p:cNvSpPr txBox="1"/>
          <p:nvPr/>
        </p:nvSpPr>
        <p:spPr>
          <a:xfrm>
            <a:off x="5184150" y="4879931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Data</a:t>
            </a:r>
            <a:endParaRPr lang="en-US" sz="1400" dirty="0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4E2DD98D-8296-4959-A059-5734C12ACE1F}"/>
              </a:ext>
            </a:extLst>
          </p:cNvPr>
          <p:cNvSpPr txBox="1"/>
          <p:nvPr/>
        </p:nvSpPr>
        <p:spPr>
          <a:xfrm>
            <a:off x="7325256" y="4294078"/>
            <a:ext cx="2139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Mega-Datasets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8D1B5257-59E7-4AEB-A132-FD546032711F}"/>
              </a:ext>
            </a:extLst>
          </p:cNvPr>
          <p:cNvSpPr txBox="1"/>
          <p:nvPr/>
        </p:nvSpPr>
        <p:spPr>
          <a:xfrm>
            <a:off x="9917305" y="4090517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Replication Journals (e.g., </a:t>
            </a:r>
            <a:r>
              <a:rPr lang="de-DE" sz="1400" dirty="0" err="1"/>
              <a:t>JCRe</a:t>
            </a:r>
            <a:r>
              <a:rPr lang="de-DE" sz="1400" dirty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0637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2" grpId="0" animBg="1"/>
      <p:bldP spid="37" grpId="0" animBg="1"/>
      <p:bldP spid="4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hteck 28">
            <a:extLst>
              <a:ext uri="{FF2B5EF4-FFF2-40B4-BE49-F238E27FC236}">
                <a16:creationId xmlns:a16="http://schemas.microsoft.com/office/drawing/2014/main" id="{11D6825B-16E9-CC02-6C08-4E55374634D8}"/>
              </a:ext>
            </a:extLst>
          </p:cNvPr>
          <p:cNvSpPr/>
          <p:nvPr/>
        </p:nvSpPr>
        <p:spPr>
          <a:xfrm>
            <a:off x="4983981" y="2122403"/>
            <a:ext cx="2211407" cy="4581769"/>
          </a:xfrm>
          <a:prstGeom prst="rect">
            <a:avLst/>
          </a:prstGeom>
          <a:solidFill>
            <a:srgbClr val="DEEBF7">
              <a:alpha val="54902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2B275729-CADB-7BF2-5641-D8C152F3D837}"/>
              </a:ext>
            </a:extLst>
          </p:cNvPr>
          <p:cNvSpPr/>
          <p:nvPr/>
        </p:nvSpPr>
        <p:spPr>
          <a:xfrm>
            <a:off x="2631924" y="2122403"/>
            <a:ext cx="2211407" cy="4581769"/>
          </a:xfrm>
          <a:prstGeom prst="rect">
            <a:avLst/>
          </a:prstGeom>
          <a:solidFill>
            <a:srgbClr val="FFF2CC">
              <a:alpha val="52157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F5762F0-8564-F528-C995-98215AD60508}"/>
              </a:ext>
            </a:extLst>
          </p:cNvPr>
          <p:cNvSpPr/>
          <p:nvPr/>
        </p:nvSpPr>
        <p:spPr>
          <a:xfrm>
            <a:off x="279867" y="2122403"/>
            <a:ext cx="2211407" cy="4581769"/>
          </a:xfrm>
          <a:prstGeom prst="rect">
            <a:avLst/>
          </a:prstGeom>
          <a:solidFill>
            <a:srgbClr val="FBE5D6">
              <a:alpha val="41961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4C7CD78F-13A8-422F-4AB1-8F5FB974C6DA}"/>
              </a:ext>
            </a:extLst>
          </p:cNvPr>
          <p:cNvSpPr/>
          <p:nvPr/>
        </p:nvSpPr>
        <p:spPr>
          <a:xfrm>
            <a:off x="7336038" y="2122403"/>
            <a:ext cx="2211407" cy="4581769"/>
          </a:xfrm>
          <a:prstGeom prst="rect">
            <a:avLst/>
          </a:prstGeom>
          <a:solidFill>
            <a:srgbClr val="F2F2F2">
              <a:alpha val="3019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FABA2428-1C73-92D5-02E4-BF4263A8DD33}"/>
              </a:ext>
            </a:extLst>
          </p:cNvPr>
          <p:cNvSpPr/>
          <p:nvPr/>
        </p:nvSpPr>
        <p:spPr>
          <a:xfrm>
            <a:off x="9688096" y="2122403"/>
            <a:ext cx="2211407" cy="4581769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4FE8F0-567D-22B2-4590-E56E188C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17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3200" dirty="0"/>
              <a:t>lösungsansätze.png</a:t>
            </a:r>
            <a:endParaRPr lang="en-US" sz="32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5811320-7510-7FE6-7012-0DC7ABD1CB28}"/>
              </a:ext>
            </a:extLst>
          </p:cNvPr>
          <p:cNvSpPr/>
          <p:nvPr/>
        </p:nvSpPr>
        <p:spPr>
          <a:xfrm>
            <a:off x="7344126" y="1432852"/>
            <a:ext cx="2211407" cy="80120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Veröffentlichte Literatur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B4F897A-D62F-B38D-AA77-785E5FD64CDF}"/>
              </a:ext>
            </a:extLst>
          </p:cNvPr>
          <p:cNvSpPr/>
          <p:nvPr/>
        </p:nvSpPr>
        <p:spPr>
          <a:xfrm>
            <a:off x="279867" y="1423962"/>
            <a:ext cx="2211407" cy="8012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Institutionen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4957180-AAFF-F882-4FEE-CA0CD26168AB}"/>
              </a:ext>
            </a:extLst>
          </p:cNvPr>
          <p:cNvSpPr/>
          <p:nvPr/>
        </p:nvSpPr>
        <p:spPr>
          <a:xfrm>
            <a:off x="4989373" y="1432852"/>
            <a:ext cx="2211407" cy="80120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Zeitschriften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05E0BA5-CBC3-0318-5C18-23F82A22B3E0}"/>
              </a:ext>
            </a:extLst>
          </p:cNvPr>
          <p:cNvSpPr/>
          <p:nvPr/>
        </p:nvSpPr>
        <p:spPr>
          <a:xfrm>
            <a:off x="9698878" y="1432852"/>
            <a:ext cx="2211407" cy="8012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Replizierbarkeits-einschätzung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90B6510-2D87-CF04-2926-2C54BC61828F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9555533" y="1833453"/>
            <a:ext cx="1433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A34D182B-036B-DEB7-84F0-593DB402B70C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7200780" y="1833453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FF717FBB-E7C0-E6FE-3B73-432AECCEC26B}"/>
              </a:ext>
            </a:extLst>
          </p:cNvPr>
          <p:cNvSpPr/>
          <p:nvPr/>
        </p:nvSpPr>
        <p:spPr>
          <a:xfrm>
            <a:off x="2634620" y="1432852"/>
            <a:ext cx="2211407" cy="80120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Forschende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3A554A3D-5E38-30BC-75AE-668BC2C945AC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4846027" y="1833453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287905DE-B395-E606-0E8A-D1EAD1388EED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491274" y="1824563"/>
            <a:ext cx="143346" cy="88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5D0F87AC-96AA-09CB-9E70-6D6A412CD696}"/>
              </a:ext>
            </a:extLst>
          </p:cNvPr>
          <p:cNvSpPr txBox="1"/>
          <p:nvPr/>
        </p:nvSpPr>
        <p:spPr>
          <a:xfrm>
            <a:off x="2902185" y="3148143"/>
            <a:ext cx="16257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Prüfung der Reproduzierbarkeit (z.B. Statcheck.io)</a:t>
            </a:r>
            <a:endParaRPr lang="en-US" sz="14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ED35712-D9F2-07DF-DF9F-7C7007855B8B}"/>
              </a:ext>
            </a:extLst>
          </p:cNvPr>
          <p:cNvSpPr txBox="1"/>
          <p:nvPr/>
        </p:nvSpPr>
        <p:spPr>
          <a:xfrm>
            <a:off x="7325256" y="2555176"/>
            <a:ext cx="2139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Meta-analytische</a:t>
            </a:r>
            <a:br>
              <a:rPr lang="de-DE" sz="1400" dirty="0"/>
            </a:br>
            <a:r>
              <a:rPr lang="de-DE" sz="1400" dirty="0"/>
              <a:t>Bias Korrektur</a:t>
            </a:r>
            <a:endParaRPr lang="en-US" sz="14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E627484-4771-C92C-F542-9946786F1C64}"/>
              </a:ext>
            </a:extLst>
          </p:cNvPr>
          <p:cNvSpPr txBox="1"/>
          <p:nvPr/>
        </p:nvSpPr>
        <p:spPr>
          <a:xfrm>
            <a:off x="7851250" y="4314832"/>
            <a:ext cx="1087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P-</a:t>
            </a:r>
            <a:r>
              <a:rPr lang="de-DE" sz="1400" dirty="0" err="1"/>
              <a:t>Curve</a:t>
            </a:r>
            <a:endParaRPr lang="en-US" sz="14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5259C25-7463-7F54-DB10-5E168C9D9F4C}"/>
              </a:ext>
            </a:extLst>
          </p:cNvPr>
          <p:cNvSpPr txBox="1"/>
          <p:nvPr/>
        </p:nvSpPr>
        <p:spPr>
          <a:xfrm>
            <a:off x="2833165" y="2409479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Präregistrierung von Studien inkl. Analyseskripten</a:t>
            </a:r>
            <a:endParaRPr lang="en-US" sz="14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B6A588C-9C8F-51A8-2FEF-EBCBCA4B94AC}"/>
              </a:ext>
            </a:extLst>
          </p:cNvPr>
          <p:cNvSpPr txBox="1"/>
          <p:nvPr/>
        </p:nvSpPr>
        <p:spPr>
          <a:xfrm>
            <a:off x="7513239" y="5717645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Access Zeitschriften</a:t>
            </a:r>
            <a:endParaRPr lang="en-US" sz="14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0052F04-29D4-1C71-488A-A11A4A918ED6}"/>
              </a:ext>
            </a:extLst>
          </p:cNvPr>
          <p:cNvSpPr txBox="1"/>
          <p:nvPr/>
        </p:nvSpPr>
        <p:spPr>
          <a:xfrm>
            <a:off x="5146571" y="5144286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Results</a:t>
            </a:r>
            <a:r>
              <a:rPr lang="de-DE" sz="1400" dirty="0"/>
              <a:t>-Blind </a:t>
            </a:r>
            <a:r>
              <a:rPr lang="de-DE" sz="1400" dirty="0" err="1"/>
              <a:t>peer</a:t>
            </a:r>
            <a:r>
              <a:rPr lang="de-DE" sz="1400" dirty="0"/>
              <a:t> review</a:t>
            </a:r>
            <a:endParaRPr lang="en-US" sz="14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6C36818-CDBC-6126-8186-74409EE61C2F}"/>
              </a:ext>
            </a:extLst>
          </p:cNvPr>
          <p:cNvSpPr txBox="1"/>
          <p:nvPr/>
        </p:nvSpPr>
        <p:spPr>
          <a:xfrm>
            <a:off x="9917305" y="4482720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Replikationen-datenbanken</a:t>
            </a:r>
            <a:endParaRPr lang="en-US" sz="14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0E26CB0-36BF-D46E-D6CF-69CAF1FB83B0}"/>
              </a:ext>
            </a:extLst>
          </p:cNvPr>
          <p:cNvSpPr txBox="1"/>
          <p:nvPr/>
        </p:nvSpPr>
        <p:spPr>
          <a:xfrm>
            <a:off x="2833165" y="5576277"/>
            <a:ext cx="176376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Veröffentlichung von </a:t>
            </a:r>
            <a:r>
              <a:rPr lang="de-DE" sz="1400" dirty="0" err="1"/>
              <a:t>Pre</a:t>
            </a:r>
            <a:r>
              <a:rPr lang="de-DE" sz="1400" dirty="0"/>
              <a:t>-Prints und File-</a:t>
            </a:r>
            <a:r>
              <a:rPr lang="de-DE" sz="1400" dirty="0" err="1"/>
              <a:t>Drawer</a:t>
            </a:r>
            <a:r>
              <a:rPr lang="de-DE" sz="1400" dirty="0"/>
              <a:t>-Reports / Registrierung von Ergebnissen</a:t>
            </a:r>
            <a:endParaRPr lang="en-US" sz="14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9DC4ED0-DD3D-ED33-A9EF-85FB03A99699}"/>
              </a:ext>
            </a:extLst>
          </p:cNvPr>
          <p:cNvSpPr txBox="1"/>
          <p:nvPr/>
        </p:nvSpPr>
        <p:spPr>
          <a:xfrm>
            <a:off x="2833165" y="3954292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Nutzen Open Source Software (z.B. R)</a:t>
            </a:r>
            <a:endParaRPr lang="en-US" sz="14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A8CA99B-EE85-69D9-8F69-74D59DC37AAD}"/>
              </a:ext>
            </a:extLst>
          </p:cNvPr>
          <p:cNvSpPr txBox="1"/>
          <p:nvPr/>
        </p:nvSpPr>
        <p:spPr>
          <a:xfrm>
            <a:off x="520656" y="2471831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Junior-Professuren / Tenure Track</a:t>
            </a:r>
            <a:endParaRPr lang="en-US" sz="140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3878CA3-1B2B-E521-E746-2AF78D56F5E2}"/>
              </a:ext>
            </a:extLst>
          </p:cNvPr>
          <p:cNvSpPr txBox="1"/>
          <p:nvPr/>
        </p:nvSpPr>
        <p:spPr>
          <a:xfrm>
            <a:off x="520656" y="5750064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Reform des Wissenschafts-Zeitgesetz</a:t>
            </a:r>
            <a:endParaRPr lang="en-US" sz="14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F51507F-8086-65C5-B89F-0048186DD50C}"/>
              </a:ext>
            </a:extLst>
          </p:cNvPr>
          <p:cNvSpPr txBox="1"/>
          <p:nvPr/>
        </p:nvSpPr>
        <p:spPr>
          <a:xfrm>
            <a:off x="5146571" y="4614855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File-</a:t>
            </a:r>
            <a:r>
              <a:rPr lang="de-DE" sz="1400" dirty="0" err="1"/>
              <a:t>Drawer</a:t>
            </a:r>
            <a:r>
              <a:rPr lang="de-DE" sz="1400" dirty="0"/>
              <a:t> Reports</a:t>
            </a:r>
            <a:endParaRPr lang="en-US" sz="1400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236DCFA-2A8D-C795-A972-28421D4BD6A8}"/>
              </a:ext>
            </a:extLst>
          </p:cNvPr>
          <p:cNvSpPr txBox="1"/>
          <p:nvPr/>
        </p:nvSpPr>
        <p:spPr>
          <a:xfrm>
            <a:off x="9917305" y="5176879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Replikationsprojekte (RRR, RPP,</a:t>
            </a:r>
            <a:br>
              <a:rPr lang="de-DE" sz="1400" dirty="0"/>
            </a:br>
            <a:r>
              <a:rPr lang="de-DE" sz="1400" dirty="0" err="1"/>
              <a:t>ManyLabs</a:t>
            </a:r>
            <a:r>
              <a:rPr lang="de-DE" sz="1400" dirty="0"/>
              <a:t>, …)</a:t>
            </a:r>
            <a:endParaRPr lang="en-US" sz="1400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2C6E4F4-EDA5-43DC-B3D6-E410A8C49881}"/>
              </a:ext>
            </a:extLst>
          </p:cNvPr>
          <p:cNvSpPr txBox="1"/>
          <p:nvPr/>
        </p:nvSpPr>
        <p:spPr>
          <a:xfrm>
            <a:off x="9917305" y="3359702"/>
            <a:ext cx="1763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Bewertungskriterien für Replikations-studien und -ergebnisse</a:t>
            </a:r>
            <a:endParaRPr lang="en-US" sz="14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F49336C1-78D3-2B7F-888B-F291991C51A1}"/>
              </a:ext>
            </a:extLst>
          </p:cNvPr>
          <p:cNvSpPr txBox="1"/>
          <p:nvPr/>
        </p:nvSpPr>
        <p:spPr>
          <a:xfrm>
            <a:off x="520656" y="3078396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Mindestsätze für wiss. MA Stellen bei Projektförderung</a:t>
            </a:r>
            <a:endParaRPr lang="en-US" sz="1400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37DC2277-1FB8-ECE0-77FA-A5CE2CB37413}"/>
              </a:ext>
            </a:extLst>
          </p:cNvPr>
          <p:cNvSpPr txBox="1"/>
          <p:nvPr/>
        </p:nvSpPr>
        <p:spPr>
          <a:xfrm>
            <a:off x="5146571" y="3205366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Peer-Community-In Registered Reports</a:t>
            </a:r>
            <a:endParaRPr lang="en-US" sz="1400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73C53B25-2BB3-4F97-1456-CCDF5F2AFE86}"/>
              </a:ext>
            </a:extLst>
          </p:cNvPr>
          <p:cNvSpPr txBox="1"/>
          <p:nvPr/>
        </p:nvSpPr>
        <p:spPr>
          <a:xfrm>
            <a:off x="520656" y="3920704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Nur noch 5 wichtigste Publikationen bei Bewerbungen</a:t>
            </a:r>
            <a:endParaRPr lang="en-US" sz="1400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76702761-6A71-C490-95DF-6485E3DC233A}"/>
              </a:ext>
            </a:extLst>
          </p:cNvPr>
          <p:cNvSpPr txBox="1"/>
          <p:nvPr/>
        </p:nvSpPr>
        <p:spPr>
          <a:xfrm>
            <a:off x="2833165" y="4477512"/>
            <a:ext cx="176376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Veröffentlichung von Materialien und Daten (z.B. nach FAIR Kriterien) über Repositorien</a:t>
            </a:r>
            <a:endParaRPr lang="en-US" sz="1400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0F739D0-6D75-647A-4B1E-43D638DB5F52}"/>
              </a:ext>
            </a:extLst>
          </p:cNvPr>
          <p:cNvSpPr txBox="1"/>
          <p:nvPr/>
        </p:nvSpPr>
        <p:spPr>
          <a:xfrm>
            <a:off x="9917305" y="6180951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Materials</a:t>
            </a:r>
            <a:endParaRPr lang="en-US" sz="14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801ACC9-DDB4-D1EF-27FF-11F3E6B4B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B171-FB21-4E89-A54F-691082BB0684}" type="slidenum">
              <a:rPr lang="en-US" smtClean="0"/>
              <a:t>5</a:t>
            </a:fld>
            <a:endParaRPr lang="en-US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81C844F-0B52-5C5A-BFE2-90F21D553267}"/>
              </a:ext>
            </a:extLst>
          </p:cNvPr>
          <p:cNvSpPr txBox="1"/>
          <p:nvPr/>
        </p:nvSpPr>
        <p:spPr>
          <a:xfrm>
            <a:off x="520656" y="4800623"/>
            <a:ext cx="1763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Tiefergehende Kriterien für leistungsorientierte Mittelvergabe</a:t>
            </a:r>
            <a:endParaRPr lang="en-US" sz="1400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1E9EE4E3-82EF-1551-DF56-99801A0C15A3}"/>
              </a:ext>
            </a:extLst>
          </p:cNvPr>
          <p:cNvSpPr txBox="1"/>
          <p:nvPr/>
        </p:nvSpPr>
        <p:spPr>
          <a:xfrm>
            <a:off x="5146571" y="3882613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Diamond Open Access</a:t>
            </a:r>
            <a:endParaRPr lang="en-US" sz="1400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99B5EBF3-5CD2-2609-EA29-041F6C7BA415}"/>
              </a:ext>
            </a:extLst>
          </p:cNvPr>
          <p:cNvSpPr txBox="1"/>
          <p:nvPr/>
        </p:nvSpPr>
        <p:spPr>
          <a:xfrm>
            <a:off x="5146571" y="2523003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Implementation von TOP-Guidelines</a:t>
            </a:r>
            <a:endParaRPr lang="en-US" sz="1400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A05FBA0-0216-C487-36EB-8F78C8352A23}"/>
              </a:ext>
            </a:extLst>
          </p:cNvPr>
          <p:cNvSpPr txBox="1"/>
          <p:nvPr/>
        </p:nvSpPr>
        <p:spPr>
          <a:xfrm>
            <a:off x="7325256" y="3237273"/>
            <a:ext cx="2139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Kommentierung (z.B. über PubPeer)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5562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2" grpId="0" animBg="1"/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hteck 28">
            <a:extLst>
              <a:ext uri="{FF2B5EF4-FFF2-40B4-BE49-F238E27FC236}">
                <a16:creationId xmlns:a16="http://schemas.microsoft.com/office/drawing/2014/main" id="{11D6825B-16E9-CC02-6C08-4E55374634D8}"/>
              </a:ext>
            </a:extLst>
          </p:cNvPr>
          <p:cNvSpPr/>
          <p:nvPr/>
        </p:nvSpPr>
        <p:spPr>
          <a:xfrm>
            <a:off x="6002590" y="2238938"/>
            <a:ext cx="2854389" cy="34247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Präregistrierung von Studien inkl. Analyseskripten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Prüfung der Reproduzierbarkeit (z.B. Statcheck.io)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Nutzen Open Source Software (z.B. R)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Veröffentlichung von Materialien und Daten (z.B. nach FAIR Kriterien) über Repositorien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Veröffentlichung von </a:t>
            </a:r>
            <a:r>
              <a:rPr lang="de-DE" sz="1400" dirty="0" err="1"/>
              <a:t>Pre</a:t>
            </a:r>
            <a:r>
              <a:rPr lang="de-DE" sz="1400" dirty="0"/>
              <a:t>-Prints und File-</a:t>
            </a:r>
            <a:r>
              <a:rPr lang="de-DE" sz="1400" dirty="0" err="1"/>
              <a:t>Drawer</a:t>
            </a:r>
            <a:r>
              <a:rPr lang="de-DE" sz="1400" dirty="0"/>
              <a:t>-Reports / Registrierung von Ergebnissen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Eintragung von Ergebnissen in CAMAs oder Replikationendatenbanken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Adversarial</a:t>
            </a:r>
            <a:r>
              <a:rPr lang="de-DE" sz="1400" dirty="0"/>
              <a:t> </a:t>
            </a:r>
            <a:r>
              <a:rPr lang="de-DE" sz="1400" dirty="0" err="1"/>
              <a:t>Collaborations</a:t>
            </a:r>
            <a:endParaRPr lang="en-US" sz="1400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2B275729-CADB-7BF2-5641-D8C152F3D837}"/>
              </a:ext>
            </a:extLst>
          </p:cNvPr>
          <p:cNvSpPr/>
          <p:nvPr/>
        </p:nvSpPr>
        <p:spPr>
          <a:xfrm>
            <a:off x="3077867" y="2238938"/>
            <a:ext cx="2854389" cy="34247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Implementation von TOP-Guidelines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Teilnahme am Programm </a:t>
            </a:r>
            <a:r>
              <a:rPr lang="de-DE" sz="1400" i="1" dirty="0"/>
              <a:t>Peer-Community-In Registered Reports</a:t>
            </a:r>
            <a:endParaRPr lang="en-US" sz="1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Veröffentlichen von File-</a:t>
            </a:r>
            <a:r>
              <a:rPr lang="de-DE" sz="1400" dirty="0" err="1"/>
              <a:t>Drawer</a:t>
            </a:r>
            <a:r>
              <a:rPr lang="de-DE" sz="1400" dirty="0"/>
              <a:t> Reports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Alternative Begutachtungs-verfahren (z.B. </a:t>
            </a:r>
            <a:r>
              <a:rPr lang="de-DE" sz="1400" dirty="0" err="1"/>
              <a:t>Results</a:t>
            </a:r>
            <a:r>
              <a:rPr lang="de-DE" sz="1400" dirty="0"/>
              <a:t>-Blind </a:t>
            </a:r>
            <a:r>
              <a:rPr lang="de-DE" sz="1400" dirty="0" err="1"/>
              <a:t>peer</a:t>
            </a:r>
            <a:r>
              <a:rPr lang="de-DE" sz="1400" dirty="0"/>
              <a:t> review, Open Peer Review)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Diamond Open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Forderung von Bias-Korrektur bei Meta-Analysen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Veröffentlichung von Replikationen</a:t>
            </a:r>
            <a:endParaRPr lang="en-US" sz="1400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F5762F0-8564-F528-C995-98215AD60508}"/>
              </a:ext>
            </a:extLst>
          </p:cNvPr>
          <p:cNvSpPr/>
          <p:nvPr/>
        </p:nvSpPr>
        <p:spPr>
          <a:xfrm>
            <a:off x="153144" y="2238938"/>
            <a:ext cx="2854389" cy="34247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Junior-Professuren / Tenure Track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Mindestsätze für wiss. MA Stellen bei Projektförderung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Nur noch 5 wichtigste Publikationen bei Bewerbungen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Tiefergehende Kriterien für leistungsorientierte Mittelvergabe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Reform des Wissenschafts-Zeitgesetzes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4FE8F0-567D-22B2-4590-E56E188C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17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3200" dirty="0"/>
              <a:t>lösungsansätze.png</a:t>
            </a:r>
            <a:endParaRPr lang="en-US" sz="32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B4F897A-D62F-B38D-AA77-785E5FD64CDF}"/>
              </a:ext>
            </a:extLst>
          </p:cNvPr>
          <p:cNvSpPr/>
          <p:nvPr/>
        </p:nvSpPr>
        <p:spPr>
          <a:xfrm>
            <a:off x="153144" y="1428845"/>
            <a:ext cx="2854389" cy="8012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Wissenschaftliche Institutionen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4957180-AAFF-F882-4FEE-CA0CD26168AB}"/>
              </a:ext>
            </a:extLst>
          </p:cNvPr>
          <p:cNvSpPr/>
          <p:nvPr/>
        </p:nvSpPr>
        <p:spPr>
          <a:xfrm>
            <a:off x="6007982" y="1437735"/>
            <a:ext cx="2854389" cy="8012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Forschende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F717FBB-E7C0-E6FE-3B73-432AECCEC26B}"/>
              </a:ext>
            </a:extLst>
          </p:cNvPr>
          <p:cNvSpPr/>
          <p:nvPr/>
        </p:nvSpPr>
        <p:spPr>
          <a:xfrm>
            <a:off x="3080563" y="1437735"/>
            <a:ext cx="2854389" cy="8012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Zeitschriften (Editors)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801ACC9-DDB4-D1EF-27FF-11F3E6B4B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B171-FB21-4E89-A54F-691082BB0684}" type="slidenum">
              <a:rPr lang="en-US" smtClean="0"/>
              <a:t>6</a:t>
            </a:fld>
            <a:endParaRPr lang="en-US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18FB6C9-37E1-C886-2B9C-3F36680AB1D5}"/>
              </a:ext>
            </a:extLst>
          </p:cNvPr>
          <p:cNvSpPr/>
          <p:nvPr/>
        </p:nvSpPr>
        <p:spPr>
          <a:xfrm>
            <a:off x="8924617" y="2238938"/>
            <a:ext cx="2854389" cy="34247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Auseinandersetzen mit der Open Science Bewegung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Hinterfragen der gelehrten Inhalte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Einforderung wissenschaftlicher Mindeststandards von Lehrenden und Professor*innen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Durchführung von Replikationen und Meta-Analysen im Rahmen von Abschlussarbeiten oder </a:t>
            </a:r>
            <a:r>
              <a:rPr lang="de-DE" sz="1400" dirty="0" err="1"/>
              <a:t>Empiriepraktika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3BA08B7D-1F2B-B729-201F-28278025886C}"/>
              </a:ext>
            </a:extLst>
          </p:cNvPr>
          <p:cNvSpPr/>
          <p:nvPr/>
        </p:nvSpPr>
        <p:spPr>
          <a:xfrm>
            <a:off x="8930009" y="1437735"/>
            <a:ext cx="2854389" cy="8012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Studierende</a:t>
            </a:r>
          </a:p>
        </p:txBody>
      </p:sp>
    </p:spTree>
    <p:extLst>
      <p:ext uri="{BB962C8B-B14F-4D97-AF65-F5344CB8AC3E}">
        <p14:creationId xmlns:p14="http://schemas.microsoft.com/office/powerpoint/2010/main" val="361883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8F2417-18A1-CC48-BF89-797AC6537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gardenofforkingpaths.jpg</a:t>
            </a:r>
            <a:endParaRPr lang="en-US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E96D7E53-7167-6AED-DD77-4DA08BFBC240}"/>
              </a:ext>
            </a:extLst>
          </p:cNvPr>
          <p:cNvSpPr/>
          <p:nvPr/>
        </p:nvSpPr>
        <p:spPr>
          <a:xfrm>
            <a:off x="177280" y="3311137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Rohdaten</a:t>
            </a:r>
            <a:endParaRPr lang="en-US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95A4928D-4858-8FF0-3D63-B3005D138288}"/>
              </a:ext>
            </a:extLst>
          </p:cNvPr>
          <p:cNvSpPr/>
          <p:nvPr/>
        </p:nvSpPr>
        <p:spPr>
          <a:xfrm>
            <a:off x="10580905" y="2499373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bestätigt</a:t>
            </a:r>
            <a:endParaRPr lang="en-US" sz="2000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5E76DB3-FD0B-043E-794B-BC82F37A73C7}"/>
              </a:ext>
            </a:extLst>
          </p:cNvPr>
          <p:cNvSpPr/>
          <p:nvPr/>
        </p:nvSpPr>
        <p:spPr>
          <a:xfrm>
            <a:off x="177280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Datensatz</a:t>
            </a:r>
            <a:endParaRPr lang="en-US" sz="1400" i="1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B607B9FC-3362-23DC-89B0-EF2B91CB8129}"/>
              </a:ext>
            </a:extLst>
          </p:cNvPr>
          <p:cNvSpPr/>
          <p:nvPr/>
        </p:nvSpPr>
        <p:spPr>
          <a:xfrm>
            <a:off x="2258005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Zielstichprobe</a:t>
            </a:r>
            <a:endParaRPr lang="en-US" sz="1400" i="1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1C58C14-4EB9-834C-F3A1-803844490A56}"/>
              </a:ext>
            </a:extLst>
          </p:cNvPr>
          <p:cNvSpPr/>
          <p:nvPr/>
        </p:nvSpPr>
        <p:spPr>
          <a:xfrm>
            <a:off x="4338730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Ausschlusskriterien</a:t>
            </a:r>
            <a:endParaRPr lang="en-US" sz="1400" i="1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DBF880C9-E8F1-E575-4F96-5E61542A2344}"/>
              </a:ext>
            </a:extLst>
          </p:cNvPr>
          <p:cNvSpPr/>
          <p:nvPr/>
        </p:nvSpPr>
        <p:spPr>
          <a:xfrm>
            <a:off x="6419455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Transformationen</a:t>
            </a:r>
            <a:endParaRPr lang="en-US" sz="1400" i="1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56FF152B-4FB7-7873-D283-125E1BD13459}"/>
              </a:ext>
            </a:extLst>
          </p:cNvPr>
          <p:cNvSpPr/>
          <p:nvPr/>
        </p:nvSpPr>
        <p:spPr>
          <a:xfrm>
            <a:off x="8500180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Analysewahl</a:t>
            </a:r>
            <a:endParaRPr lang="en-US" sz="1400" i="1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CD7AB398-7F31-ED85-37CF-FF9654146472}"/>
              </a:ext>
            </a:extLst>
          </p:cNvPr>
          <p:cNvSpPr/>
          <p:nvPr/>
        </p:nvSpPr>
        <p:spPr>
          <a:xfrm>
            <a:off x="10580905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Ergebnis</a:t>
            </a:r>
            <a:endParaRPr lang="en-US" sz="1400" i="1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23BB9CC0-32B5-DA14-28AC-6980EE0EFA16}"/>
              </a:ext>
            </a:extLst>
          </p:cNvPr>
          <p:cNvSpPr/>
          <p:nvPr/>
        </p:nvSpPr>
        <p:spPr>
          <a:xfrm>
            <a:off x="10580905" y="3385164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unklar</a:t>
            </a:r>
            <a:endParaRPr lang="en-US" sz="2000" dirty="0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33396F54-DED4-BF61-F487-82BB67199B47}"/>
              </a:ext>
            </a:extLst>
          </p:cNvPr>
          <p:cNvSpPr/>
          <p:nvPr/>
        </p:nvSpPr>
        <p:spPr>
          <a:xfrm>
            <a:off x="10580905" y="4364878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nicht bestätigt</a:t>
            </a:r>
            <a:endParaRPr lang="en-US" sz="2000" dirty="0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D42AF637-2C7C-03BC-8FC5-A79E612DD383}"/>
              </a:ext>
            </a:extLst>
          </p:cNvPr>
          <p:cNvSpPr/>
          <p:nvPr/>
        </p:nvSpPr>
        <p:spPr>
          <a:xfrm>
            <a:off x="10580905" y="5279278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Auswertung nicht möglich</a:t>
            </a:r>
            <a:endParaRPr lang="en-US" sz="1400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6DA768C-B174-E32E-52F8-AB85E670D002}"/>
              </a:ext>
            </a:extLst>
          </p:cNvPr>
          <p:cNvSpPr/>
          <p:nvPr/>
        </p:nvSpPr>
        <p:spPr>
          <a:xfrm>
            <a:off x="2258005" y="2422833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Erhebung musste frühzeitig abgebrochen werden</a:t>
            </a:r>
            <a:endParaRPr lang="en-US" sz="1400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6BC3D497-21B0-77A0-0E3D-3DF673222112}"/>
              </a:ext>
            </a:extLst>
          </p:cNvPr>
          <p:cNvSpPr/>
          <p:nvPr/>
        </p:nvSpPr>
        <p:spPr>
          <a:xfrm>
            <a:off x="2258005" y="3678748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Es wurde überrekrutiert</a:t>
            </a:r>
            <a:endParaRPr lang="en-US" sz="1400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45F16AE3-FB45-D0DE-0865-F16D99998632}"/>
              </a:ext>
            </a:extLst>
          </p:cNvPr>
          <p:cNvSpPr/>
          <p:nvPr/>
        </p:nvSpPr>
        <p:spPr>
          <a:xfrm>
            <a:off x="2258005" y="4954839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Überrekrutierte Personen wurden entfernt</a:t>
            </a:r>
            <a:endParaRPr lang="en-US" sz="1400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05D8D91E-1606-598B-3BA3-3980FF5FC9CC}"/>
              </a:ext>
            </a:extLst>
          </p:cNvPr>
          <p:cNvSpPr/>
          <p:nvPr/>
        </p:nvSpPr>
        <p:spPr>
          <a:xfrm>
            <a:off x="4338730" y="2422833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Abbrecher wurden bei allen Analysen ausgeschlossen</a:t>
            </a:r>
            <a:endParaRPr lang="en-US" sz="1400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EF3E96D2-BFB7-3916-A403-9BE763115A1A}"/>
              </a:ext>
            </a:extLst>
          </p:cNvPr>
          <p:cNvSpPr/>
          <p:nvPr/>
        </p:nvSpPr>
        <p:spPr>
          <a:xfrm>
            <a:off x="4338730" y="3530974"/>
            <a:ext cx="1595536" cy="10360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Daten von Abbrechern wurden mit Methode A imputiert</a:t>
            </a:r>
            <a:endParaRPr lang="en-US" sz="1400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B1DD5DE1-83BE-BBD9-7AAF-5BAA72ED3CC1}"/>
              </a:ext>
            </a:extLst>
          </p:cNvPr>
          <p:cNvSpPr/>
          <p:nvPr/>
        </p:nvSpPr>
        <p:spPr>
          <a:xfrm>
            <a:off x="4338730" y="4716434"/>
            <a:ext cx="1595536" cy="10360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Daten von Abbrechern wurden mit Methode </a:t>
            </a:r>
            <a:r>
              <a:rPr lang="de-DE" sz="1400" dirty="0" err="1"/>
              <a:t>Bimputiert</a:t>
            </a:r>
            <a:endParaRPr lang="en-US" sz="1400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F3FA2D1C-33AD-DCB5-DA0C-F23A0314471D}"/>
              </a:ext>
            </a:extLst>
          </p:cNvPr>
          <p:cNvSpPr/>
          <p:nvPr/>
        </p:nvSpPr>
        <p:spPr>
          <a:xfrm>
            <a:off x="4338730" y="5856380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Abbrecher wurden bei manchen Analysen ausgeschlossen</a:t>
            </a:r>
            <a:endParaRPr lang="en-US" sz="1400" dirty="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20A66095-6FB3-9186-8BE0-13CCB1D4759C}"/>
              </a:ext>
            </a:extLst>
          </p:cNvPr>
          <p:cNvSpPr/>
          <p:nvPr/>
        </p:nvSpPr>
        <p:spPr>
          <a:xfrm>
            <a:off x="6419455" y="2422833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Werte werden auf Weg A aggregiert</a:t>
            </a:r>
            <a:endParaRPr lang="en-US" sz="1400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7B1D5210-0703-0662-F7C1-9420CA47E4A0}"/>
              </a:ext>
            </a:extLst>
          </p:cNvPr>
          <p:cNvSpPr/>
          <p:nvPr/>
        </p:nvSpPr>
        <p:spPr>
          <a:xfrm>
            <a:off x="6419455" y="3383979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Werte werden wegen Verteilung transformiert</a:t>
            </a:r>
            <a:endParaRPr lang="en-US" sz="1400" dirty="0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BA79DCB4-04F5-59C0-B498-1821FBDC578B}"/>
              </a:ext>
            </a:extLst>
          </p:cNvPr>
          <p:cNvSpPr/>
          <p:nvPr/>
        </p:nvSpPr>
        <p:spPr>
          <a:xfrm>
            <a:off x="8500180" y="2407890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Daten werden als metrisch behandelt</a:t>
            </a:r>
            <a:endParaRPr lang="en-US" sz="1400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E0CDF747-A5B0-DC51-97BE-4CFB068F4C02}"/>
              </a:ext>
            </a:extLst>
          </p:cNvPr>
          <p:cNvSpPr/>
          <p:nvPr/>
        </p:nvSpPr>
        <p:spPr>
          <a:xfrm>
            <a:off x="6419455" y="5463358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Variable B wird als Abhängige Variable gewählt</a:t>
            </a:r>
            <a:endParaRPr lang="en-US" sz="1400" dirty="0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066A2336-2DF9-B681-EE03-847D0C31F000}"/>
              </a:ext>
            </a:extLst>
          </p:cNvPr>
          <p:cNvSpPr/>
          <p:nvPr/>
        </p:nvSpPr>
        <p:spPr>
          <a:xfrm>
            <a:off x="6419455" y="4442888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Variable A wird als Abhängige Variable gewählt</a:t>
            </a:r>
            <a:endParaRPr lang="en-US" sz="1400" dirty="0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39DF9523-6F48-9ABA-3A7A-D6290B5C62E2}"/>
              </a:ext>
            </a:extLst>
          </p:cNvPr>
          <p:cNvSpPr/>
          <p:nvPr/>
        </p:nvSpPr>
        <p:spPr>
          <a:xfrm>
            <a:off x="8500180" y="3401293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Daten werden als ordinal behandelt</a:t>
            </a:r>
            <a:endParaRPr lang="en-US" sz="1400" dirty="0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6A477011-8E05-B5C4-2A56-4DD4A2AEA5A0}"/>
              </a:ext>
            </a:extLst>
          </p:cNvPr>
          <p:cNvSpPr/>
          <p:nvPr/>
        </p:nvSpPr>
        <p:spPr>
          <a:xfrm>
            <a:off x="8500180" y="4394696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Test wird einseitig gerechnet</a:t>
            </a:r>
            <a:endParaRPr lang="en-US" sz="1400" dirty="0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ED69D44B-FA3B-5FC7-D2DA-EB3F50A517AE}"/>
              </a:ext>
            </a:extLst>
          </p:cNvPr>
          <p:cNvSpPr/>
          <p:nvPr/>
        </p:nvSpPr>
        <p:spPr>
          <a:xfrm>
            <a:off x="8500180" y="5399302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Test wird zweiseitig gerechnet</a:t>
            </a:r>
            <a:endParaRPr lang="en-US" sz="1400" dirty="0"/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D0D72098-A4F1-0898-78FC-77187FBF2BE5}"/>
              </a:ext>
            </a:extLst>
          </p:cNvPr>
          <p:cNvCxnSpPr>
            <a:stCxn id="4" idx="6"/>
            <a:endCxn id="33" idx="1"/>
          </p:cNvCxnSpPr>
          <p:nvPr/>
        </p:nvCxnSpPr>
        <p:spPr>
          <a:xfrm flipV="1">
            <a:off x="1772816" y="2866985"/>
            <a:ext cx="485189" cy="850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0B79C1C1-72FF-4D9D-FD2A-874D07588D73}"/>
              </a:ext>
            </a:extLst>
          </p:cNvPr>
          <p:cNvCxnSpPr>
            <a:stCxn id="4" idx="6"/>
            <a:endCxn id="34" idx="1"/>
          </p:cNvCxnSpPr>
          <p:nvPr/>
        </p:nvCxnSpPr>
        <p:spPr>
          <a:xfrm>
            <a:off x="1772816" y="3717019"/>
            <a:ext cx="485189" cy="405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A393EC2D-0BE3-1D46-2284-248195B7969C}"/>
              </a:ext>
            </a:extLst>
          </p:cNvPr>
          <p:cNvCxnSpPr>
            <a:stCxn id="34" idx="2"/>
            <a:endCxn id="35" idx="0"/>
          </p:cNvCxnSpPr>
          <p:nvPr/>
        </p:nvCxnSpPr>
        <p:spPr>
          <a:xfrm>
            <a:off x="3055773" y="4567051"/>
            <a:ext cx="0" cy="387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97BDAE2A-D024-1649-EA04-094C45381806}"/>
              </a:ext>
            </a:extLst>
          </p:cNvPr>
          <p:cNvCxnSpPr>
            <a:stCxn id="33" idx="3"/>
            <a:endCxn id="36" idx="1"/>
          </p:cNvCxnSpPr>
          <p:nvPr/>
        </p:nvCxnSpPr>
        <p:spPr>
          <a:xfrm>
            <a:off x="3853541" y="2866985"/>
            <a:ext cx="485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94221A34-DC8B-2AA2-65DE-C437A668D69D}"/>
              </a:ext>
            </a:extLst>
          </p:cNvPr>
          <p:cNvCxnSpPr>
            <a:stCxn id="33" idx="3"/>
            <a:endCxn id="37" idx="1"/>
          </p:cNvCxnSpPr>
          <p:nvPr/>
        </p:nvCxnSpPr>
        <p:spPr>
          <a:xfrm>
            <a:off x="3853541" y="2866985"/>
            <a:ext cx="485189" cy="118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7A39D8C8-EC36-D56D-F0ED-7A4B7F6202D4}"/>
              </a:ext>
            </a:extLst>
          </p:cNvPr>
          <p:cNvCxnSpPr>
            <a:stCxn id="33" idx="3"/>
            <a:endCxn id="38" idx="1"/>
          </p:cNvCxnSpPr>
          <p:nvPr/>
        </p:nvCxnSpPr>
        <p:spPr>
          <a:xfrm>
            <a:off x="3853541" y="2866985"/>
            <a:ext cx="485189" cy="2367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5E35A600-B69C-28D0-701C-1326B4632365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>
            <a:off x="5136498" y="4567051"/>
            <a:ext cx="0" cy="149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C07BB8AE-5664-D7E8-CA82-163D8815DC64}"/>
              </a:ext>
            </a:extLst>
          </p:cNvPr>
          <p:cNvCxnSpPr>
            <a:stCxn id="33" idx="3"/>
            <a:endCxn id="39" idx="1"/>
          </p:cNvCxnSpPr>
          <p:nvPr/>
        </p:nvCxnSpPr>
        <p:spPr>
          <a:xfrm>
            <a:off x="3853541" y="2866985"/>
            <a:ext cx="485189" cy="343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1100140C-EDF8-6017-3F73-EE524F09838E}"/>
              </a:ext>
            </a:extLst>
          </p:cNvPr>
          <p:cNvCxnSpPr>
            <a:stCxn id="39" idx="0"/>
            <a:endCxn id="38" idx="2"/>
          </p:cNvCxnSpPr>
          <p:nvPr/>
        </p:nvCxnSpPr>
        <p:spPr>
          <a:xfrm flipV="1">
            <a:off x="5136498" y="5752511"/>
            <a:ext cx="0" cy="103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E7569269-51E2-1F6E-64B3-99AC2A035A6F}"/>
              </a:ext>
            </a:extLst>
          </p:cNvPr>
          <p:cNvCxnSpPr>
            <a:stCxn id="34" idx="3"/>
            <a:endCxn id="36" idx="1"/>
          </p:cNvCxnSpPr>
          <p:nvPr/>
        </p:nvCxnSpPr>
        <p:spPr>
          <a:xfrm flipV="1">
            <a:off x="3853541" y="2866985"/>
            <a:ext cx="485189" cy="1255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A6D6D755-7A66-1E8F-4FDE-EA5DF8700199}"/>
              </a:ext>
            </a:extLst>
          </p:cNvPr>
          <p:cNvCxnSpPr>
            <a:stCxn id="34" idx="3"/>
            <a:endCxn id="37" idx="1"/>
          </p:cNvCxnSpPr>
          <p:nvPr/>
        </p:nvCxnSpPr>
        <p:spPr>
          <a:xfrm flipV="1">
            <a:off x="3853541" y="4049013"/>
            <a:ext cx="485189" cy="73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1BC78CAD-8DBB-D213-9A1C-FD17F2B522B2}"/>
              </a:ext>
            </a:extLst>
          </p:cNvPr>
          <p:cNvCxnSpPr>
            <a:stCxn id="34" idx="3"/>
            <a:endCxn id="38" idx="1"/>
          </p:cNvCxnSpPr>
          <p:nvPr/>
        </p:nvCxnSpPr>
        <p:spPr>
          <a:xfrm>
            <a:off x="3853541" y="4122900"/>
            <a:ext cx="485189" cy="1111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7D46AF74-6B17-DA93-5D07-43E39FEF531B}"/>
              </a:ext>
            </a:extLst>
          </p:cNvPr>
          <p:cNvCxnSpPr>
            <a:stCxn id="34" idx="3"/>
            <a:endCxn id="39" idx="1"/>
          </p:cNvCxnSpPr>
          <p:nvPr/>
        </p:nvCxnSpPr>
        <p:spPr>
          <a:xfrm>
            <a:off x="3853541" y="4122900"/>
            <a:ext cx="485189" cy="2177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0B0C035F-D593-A293-F478-65C4986D00CB}"/>
              </a:ext>
            </a:extLst>
          </p:cNvPr>
          <p:cNvCxnSpPr>
            <a:stCxn id="35" idx="3"/>
            <a:endCxn id="36" idx="1"/>
          </p:cNvCxnSpPr>
          <p:nvPr/>
        </p:nvCxnSpPr>
        <p:spPr>
          <a:xfrm flipV="1">
            <a:off x="3853541" y="2866985"/>
            <a:ext cx="485189" cy="2532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BD886263-DE23-33F6-A083-449E3DCB6458}"/>
              </a:ext>
            </a:extLst>
          </p:cNvPr>
          <p:cNvCxnSpPr>
            <a:stCxn id="35" idx="3"/>
            <a:endCxn id="37" idx="1"/>
          </p:cNvCxnSpPr>
          <p:nvPr/>
        </p:nvCxnSpPr>
        <p:spPr>
          <a:xfrm flipV="1">
            <a:off x="3853541" y="4049013"/>
            <a:ext cx="485189" cy="1349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9861FE71-9955-8615-7103-21BF19E99B32}"/>
              </a:ext>
            </a:extLst>
          </p:cNvPr>
          <p:cNvCxnSpPr>
            <a:stCxn id="35" idx="3"/>
            <a:endCxn id="38" idx="1"/>
          </p:cNvCxnSpPr>
          <p:nvPr/>
        </p:nvCxnSpPr>
        <p:spPr>
          <a:xfrm flipV="1">
            <a:off x="3853541" y="5234473"/>
            <a:ext cx="485189" cy="164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AC0F77AF-DB2F-82AE-D124-DDFFB7E7EFA7}"/>
              </a:ext>
            </a:extLst>
          </p:cNvPr>
          <p:cNvCxnSpPr>
            <a:stCxn id="35" idx="3"/>
            <a:endCxn id="39" idx="1"/>
          </p:cNvCxnSpPr>
          <p:nvPr/>
        </p:nvCxnSpPr>
        <p:spPr>
          <a:xfrm>
            <a:off x="3853541" y="5398991"/>
            <a:ext cx="485189" cy="901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B580DFA8-A7D5-3182-4876-7E31B3C65A78}"/>
              </a:ext>
            </a:extLst>
          </p:cNvPr>
          <p:cNvCxnSpPr>
            <a:stCxn id="36" idx="3"/>
            <a:endCxn id="40" idx="1"/>
          </p:cNvCxnSpPr>
          <p:nvPr/>
        </p:nvCxnSpPr>
        <p:spPr>
          <a:xfrm>
            <a:off x="5934266" y="2866985"/>
            <a:ext cx="485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DA9A89F2-1416-B10D-31B9-FA2AA2EAB554}"/>
              </a:ext>
            </a:extLst>
          </p:cNvPr>
          <p:cNvCxnSpPr>
            <a:stCxn id="36" idx="3"/>
            <a:endCxn id="42" idx="1"/>
          </p:cNvCxnSpPr>
          <p:nvPr/>
        </p:nvCxnSpPr>
        <p:spPr>
          <a:xfrm>
            <a:off x="5934266" y="2866985"/>
            <a:ext cx="485189" cy="961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EA7D7FE7-6EB9-C767-2184-3F76CE2299DC}"/>
              </a:ext>
            </a:extLst>
          </p:cNvPr>
          <p:cNvCxnSpPr>
            <a:stCxn id="36" idx="3"/>
            <a:endCxn id="48" idx="1"/>
          </p:cNvCxnSpPr>
          <p:nvPr/>
        </p:nvCxnSpPr>
        <p:spPr>
          <a:xfrm>
            <a:off x="5934266" y="2866985"/>
            <a:ext cx="485189" cy="2020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1016934B-35DE-5BFA-C1AA-F8FE51F759A3}"/>
              </a:ext>
            </a:extLst>
          </p:cNvPr>
          <p:cNvCxnSpPr>
            <a:stCxn id="36" idx="3"/>
            <a:endCxn id="45" idx="1"/>
          </p:cNvCxnSpPr>
          <p:nvPr/>
        </p:nvCxnSpPr>
        <p:spPr>
          <a:xfrm>
            <a:off x="5934266" y="2866985"/>
            <a:ext cx="485189" cy="3040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12BFE63B-60FB-1D3C-18F8-BEFA30A6F951}"/>
              </a:ext>
            </a:extLst>
          </p:cNvPr>
          <p:cNvCxnSpPr>
            <a:stCxn id="48" idx="0"/>
            <a:endCxn id="42" idx="2"/>
          </p:cNvCxnSpPr>
          <p:nvPr/>
        </p:nvCxnSpPr>
        <p:spPr>
          <a:xfrm flipV="1">
            <a:off x="7217223" y="4272282"/>
            <a:ext cx="0" cy="170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E7174DBB-763D-6240-34BD-DB016046213B}"/>
              </a:ext>
            </a:extLst>
          </p:cNvPr>
          <p:cNvCxnSpPr>
            <a:stCxn id="37" idx="3"/>
            <a:endCxn id="40" idx="1"/>
          </p:cNvCxnSpPr>
          <p:nvPr/>
        </p:nvCxnSpPr>
        <p:spPr>
          <a:xfrm flipV="1">
            <a:off x="5934266" y="2866985"/>
            <a:ext cx="485189" cy="1182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A82E6EF1-BD71-F62B-6B0A-648AAD8446C7}"/>
              </a:ext>
            </a:extLst>
          </p:cNvPr>
          <p:cNvCxnSpPr>
            <a:stCxn id="37" idx="3"/>
            <a:endCxn id="42" idx="1"/>
          </p:cNvCxnSpPr>
          <p:nvPr/>
        </p:nvCxnSpPr>
        <p:spPr>
          <a:xfrm flipV="1">
            <a:off x="5934266" y="3828131"/>
            <a:ext cx="485189" cy="220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C866C43B-C041-DFF7-56CF-64FA480E0BB9}"/>
              </a:ext>
            </a:extLst>
          </p:cNvPr>
          <p:cNvCxnSpPr>
            <a:stCxn id="37" idx="3"/>
            <a:endCxn id="48" idx="1"/>
          </p:cNvCxnSpPr>
          <p:nvPr/>
        </p:nvCxnSpPr>
        <p:spPr>
          <a:xfrm>
            <a:off x="5934266" y="4049013"/>
            <a:ext cx="485189" cy="838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20ADC0F3-000E-E4E8-0E3D-A9328199A441}"/>
              </a:ext>
            </a:extLst>
          </p:cNvPr>
          <p:cNvCxnSpPr>
            <a:stCxn id="37" idx="3"/>
            <a:endCxn id="45" idx="1"/>
          </p:cNvCxnSpPr>
          <p:nvPr/>
        </p:nvCxnSpPr>
        <p:spPr>
          <a:xfrm>
            <a:off x="5934266" y="4049013"/>
            <a:ext cx="485189" cy="1858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>
            <a:extLst>
              <a:ext uri="{FF2B5EF4-FFF2-40B4-BE49-F238E27FC236}">
                <a16:creationId xmlns:a16="http://schemas.microsoft.com/office/drawing/2014/main" id="{B6D733C8-F127-CF8F-6F2A-BFB0A144649C}"/>
              </a:ext>
            </a:extLst>
          </p:cNvPr>
          <p:cNvCxnSpPr>
            <a:stCxn id="38" idx="3"/>
            <a:endCxn id="40" idx="1"/>
          </p:cNvCxnSpPr>
          <p:nvPr/>
        </p:nvCxnSpPr>
        <p:spPr>
          <a:xfrm flipV="1">
            <a:off x="5934266" y="2866985"/>
            <a:ext cx="485189" cy="2367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45EEA805-DE2C-BC23-E4A8-8D6E3271493F}"/>
              </a:ext>
            </a:extLst>
          </p:cNvPr>
          <p:cNvCxnSpPr>
            <a:stCxn id="38" idx="3"/>
            <a:endCxn id="42" idx="1"/>
          </p:cNvCxnSpPr>
          <p:nvPr/>
        </p:nvCxnSpPr>
        <p:spPr>
          <a:xfrm flipV="1">
            <a:off x="5934266" y="3828131"/>
            <a:ext cx="485189" cy="1406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>
            <a:extLst>
              <a:ext uri="{FF2B5EF4-FFF2-40B4-BE49-F238E27FC236}">
                <a16:creationId xmlns:a16="http://schemas.microsoft.com/office/drawing/2014/main" id="{AD20CC7C-4F0A-DFA5-50AB-9692ED4667DB}"/>
              </a:ext>
            </a:extLst>
          </p:cNvPr>
          <p:cNvCxnSpPr>
            <a:stCxn id="38" idx="3"/>
            <a:endCxn id="48" idx="1"/>
          </p:cNvCxnSpPr>
          <p:nvPr/>
        </p:nvCxnSpPr>
        <p:spPr>
          <a:xfrm flipV="1">
            <a:off x="5934266" y="4887040"/>
            <a:ext cx="485189" cy="347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1B37E2CA-77BD-1714-E701-C754E92704C9}"/>
              </a:ext>
            </a:extLst>
          </p:cNvPr>
          <p:cNvCxnSpPr>
            <a:stCxn id="38" idx="3"/>
            <a:endCxn id="45" idx="1"/>
          </p:cNvCxnSpPr>
          <p:nvPr/>
        </p:nvCxnSpPr>
        <p:spPr>
          <a:xfrm>
            <a:off x="5934266" y="5234473"/>
            <a:ext cx="485189" cy="673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E15080B1-864F-0DC0-3E6D-AEC0BE579513}"/>
              </a:ext>
            </a:extLst>
          </p:cNvPr>
          <p:cNvCxnSpPr>
            <a:stCxn id="39" idx="3"/>
            <a:endCxn id="45" idx="1"/>
          </p:cNvCxnSpPr>
          <p:nvPr/>
        </p:nvCxnSpPr>
        <p:spPr>
          <a:xfrm flipV="1">
            <a:off x="5934266" y="5907510"/>
            <a:ext cx="485189" cy="393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mit Pfeil 116">
            <a:extLst>
              <a:ext uri="{FF2B5EF4-FFF2-40B4-BE49-F238E27FC236}">
                <a16:creationId xmlns:a16="http://schemas.microsoft.com/office/drawing/2014/main" id="{E4AD756E-585E-45D9-D12E-884576724EAC}"/>
              </a:ext>
            </a:extLst>
          </p:cNvPr>
          <p:cNvCxnSpPr>
            <a:stCxn id="39" idx="3"/>
            <a:endCxn id="48" idx="1"/>
          </p:cNvCxnSpPr>
          <p:nvPr/>
        </p:nvCxnSpPr>
        <p:spPr>
          <a:xfrm flipV="1">
            <a:off x="5934266" y="4887040"/>
            <a:ext cx="485189" cy="1413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B1417EDD-A0AC-1F73-A7F2-AC4164C002E0}"/>
              </a:ext>
            </a:extLst>
          </p:cNvPr>
          <p:cNvCxnSpPr>
            <a:stCxn id="39" idx="3"/>
            <a:endCxn id="42" idx="1"/>
          </p:cNvCxnSpPr>
          <p:nvPr/>
        </p:nvCxnSpPr>
        <p:spPr>
          <a:xfrm flipV="1">
            <a:off x="5934266" y="3828131"/>
            <a:ext cx="485189" cy="2472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63EF3BFD-3D6B-1986-F029-ED3A22708E52}"/>
              </a:ext>
            </a:extLst>
          </p:cNvPr>
          <p:cNvCxnSpPr>
            <a:stCxn id="39" idx="3"/>
            <a:endCxn id="40" idx="1"/>
          </p:cNvCxnSpPr>
          <p:nvPr/>
        </p:nvCxnSpPr>
        <p:spPr>
          <a:xfrm flipV="1">
            <a:off x="5934266" y="2866985"/>
            <a:ext cx="485189" cy="343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374872EA-0C68-D253-3245-6CCF9C313AB0}"/>
              </a:ext>
            </a:extLst>
          </p:cNvPr>
          <p:cNvCxnSpPr>
            <a:stCxn id="40" idx="3"/>
            <a:endCxn id="44" idx="1"/>
          </p:cNvCxnSpPr>
          <p:nvPr/>
        </p:nvCxnSpPr>
        <p:spPr>
          <a:xfrm flipV="1">
            <a:off x="8014991" y="2852042"/>
            <a:ext cx="485189" cy="1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17ED2D86-65CE-D10D-BBDB-765EE7ABDC85}"/>
              </a:ext>
            </a:extLst>
          </p:cNvPr>
          <p:cNvCxnSpPr>
            <a:stCxn id="40" idx="3"/>
            <a:endCxn id="49" idx="1"/>
          </p:cNvCxnSpPr>
          <p:nvPr/>
        </p:nvCxnSpPr>
        <p:spPr>
          <a:xfrm>
            <a:off x="8014991" y="2866985"/>
            <a:ext cx="485189" cy="978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mit Pfeil 127">
            <a:extLst>
              <a:ext uri="{FF2B5EF4-FFF2-40B4-BE49-F238E27FC236}">
                <a16:creationId xmlns:a16="http://schemas.microsoft.com/office/drawing/2014/main" id="{8F6AA634-755B-0ED4-97BC-EC9610E62011}"/>
              </a:ext>
            </a:extLst>
          </p:cNvPr>
          <p:cNvCxnSpPr>
            <a:stCxn id="40" idx="3"/>
            <a:endCxn id="50" idx="1"/>
          </p:cNvCxnSpPr>
          <p:nvPr/>
        </p:nvCxnSpPr>
        <p:spPr>
          <a:xfrm>
            <a:off x="8014991" y="2866985"/>
            <a:ext cx="485189" cy="1971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mit Pfeil 129">
            <a:extLst>
              <a:ext uri="{FF2B5EF4-FFF2-40B4-BE49-F238E27FC236}">
                <a16:creationId xmlns:a16="http://schemas.microsoft.com/office/drawing/2014/main" id="{77CA0E5E-451F-DF51-514F-79EFD8960EEA}"/>
              </a:ext>
            </a:extLst>
          </p:cNvPr>
          <p:cNvCxnSpPr>
            <a:stCxn id="40" idx="3"/>
            <a:endCxn id="51" idx="1"/>
          </p:cNvCxnSpPr>
          <p:nvPr/>
        </p:nvCxnSpPr>
        <p:spPr>
          <a:xfrm>
            <a:off x="8014991" y="2866985"/>
            <a:ext cx="485189" cy="297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7E2B1BD1-173F-32FE-E93D-5DABC9D1B100}"/>
              </a:ext>
            </a:extLst>
          </p:cNvPr>
          <p:cNvCxnSpPr>
            <a:stCxn id="42" idx="3"/>
            <a:endCxn id="44" idx="1"/>
          </p:cNvCxnSpPr>
          <p:nvPr/>
        </p:nvCxnSpPr>
        <p:spPr>
          <a:xfrm flipV="1">
            <a:off x="8014991" y="2852042"/>
            <a:ext cx="485189" cy="976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mit Pfeil 133">
            <a:extLst>
              <a:ext uri="{FF2B5EF4-FFF2-40B4-BE49-F238E27FC236}">
                <a16:creationId xmlns:a16="http://schemas.microsoft.com/office/drawing/2014/main" id="{7F041C23-028D-8D09-162A-A5144A824E46}"/>
              </a:ext>
            </a:extLst>
          </p:cNvPr>
          <p:cNvCxnSpPr>
            <a:stCxn id="42" idx="3"/>
            <a:endCxn id="49" idx="1"/>
          </p:cNvCxnSpPr>
          <p:nvPr/>
        </p:nvCxnSpPr>
        <p:spPr>
          <a:xfrm>
            <a:off x="8014991" y="3828131"/>
            <a:ext cx="485189" cy="17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C0565172-AA17-2BAB-073D-EADF010F54E1}"/>
              </a:ext>
            </a:extLst>
          </p:cNvPr>
          <p:cNvCxnSpPr>
            <a:stCxn id="42" idx="3"/>
            <a:endCxn id="50" idx="1"/>
          </p:cNvCxnSpPr>
          <p:nvPr/>
        </p:nvCxnSpPr>
        <p:spPr>
          <a:xfrm>
            <a:off x="8014991" y="3828131"/>
            <a:ext cx="485189" cy="101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mit Pfeil 137">
            <a:extLst>
              <a:ext uri="{FF2B5EF4-FFF2-40B4-BE49-F238E27FC236}">
                <a16:creationId xmlns:a16="http://schemas.microsoft.com/office/drawing/2014/main" id="{37B1E290-D124-76AE-88F9-D3D38D2C456E}"/>
              </a:ext>
            </a:extLst>
          </p:cNvPr>
          <p:cNvCxnSpPr>
            <a:stCxn id="42" idx="3"/>
            <a:endCxn id="51" idx="1"/>
          </p:cNvCxnSpPr>
          <p:nvPr/>
        </p:nvCxnSpPr>
        <p:spPr>
          <a:xfrm>
            <a:off x="8014991" y="3828131"/>
            <a:ext cx="485189" cy="2015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mit Pfeil 139">
            <a:extLst>
              <a:ext uri="{FF2B5EF4-FFF2-40B4-BE49-F238E27FC236}">
                <a16:creationId xmlns:a16="http://schemas.microsoft.com/office/drawing/2014/main" id="{09ED0B1E-486C-E7A9-A5A0-AC66934EE755}"/>
              </a:ext>
            </a:extLst>
          </p:cNvPr>
          <p:cNvCxnSpPr>
            <a:stCxn id="48" idx="3"/>
            <a:endCxn id="44" idx="1"/>
          </p:cNvCxnSpPr>
          <p:nvPr/>
        </p:nvCxnSpPr>
        <p:spPr>
          <a:xfrm flipV="1">
            <a:off x="8014991" y="2852042"/>
            <a:ext cx="485189" cy="203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EE37DE4E-4F50-930F-5FA1-94E8710CA8B8}"/>
              </a:ext>
            </a:extLst>
          </p:cNvPr>
          <p:cNvCxnSpPr>
            <a:stCxn id="48" idx="3"/>
            <a:endCxn id="49" idx="1"/>
          </p:cNvCxnSpPr>
          <p:nvPr/>
        </p:nvCxnSpPr>
        <p:spPr>
          <a:xfrm flipV="1">
            <a:off x="8014991" y="3845445"/>
            <a:ext cx="485189" cy="1041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mit Pfeil 143">
            <a:extLst>
              <a:ext uri="{FF2B5EF4-FFF2-40B4-BE49-F238E27FC236}">
                <a16:creationId xmlns:a16="http://schemas.microsoft.com/office/drawing/2014/main" id="{812E1B8E-BF47-ACD4-4647-B86AFC1AEB47}"/>
              </a:ext>
            </a:extLst>
          </p:cNvPr>
          <p:cNvCxnSpPr>
            <a:stCxn id="48" idx="3"/>
            <a:endCxn id="50" idx="1"/>
          </p:cNvCxnSpPr>
          <p:nvPr/>
        </p:nvCxnSpPr>
        <p:spPr>
          <a:xfrm flipV="1">
            <a:off x="8014991" y="4838848"/>
            <a:ext cx="485189" cy="4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mit Pfeil 145">
            <a:extLst>
              <a:ext uri="{FF2B5EF4-FFF2-40B4-BE49-F238E27FC236}">
                <a16:creationId xmlns:a16="http://schemas.microsoft.com/office/drawing/2014/main" id="{5DA5FF97-DAC0-8503-C584-1D9965B037BD}"/>
              </a:ext>
            </a:extLst>
          </p:cNvPr>
          <p:cNvCxnSpPr>
            <a:stCxn id="48" idx="3"/>
            <a:endCxn id="51" idx="1"/>
          </p:cNvCxnSpPr>
          <p:nvPr/>
        </p:nvCxnSpPr>
        <p:spPr>
          <a:xfrm>
            <a:off x="8014991" y="4887040"/>
            <a:ext cx="485189" cy="956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mit Pfeil 147">
            <a:extLst>
              <a:ext uri="{FF2B5EF4-FFF2-40B4-BE49-F238E27FC236}">
                <a16:creationId xmlns:a16="http://schemas.microsoft.com/office/drawing/2014/main" id="{44303D2C-564D-C52E-C059-390F15E5D692}"/>
              </a:ext>
            </a:extLst>
          </p:cNvPr>
          <p:cNvCxnSpPr>
            <a:stCxn id="45" idx="3"/>
            <a:endCxn id="44" idx="1"/>
          </p:cNvCxnSpPr>
          <p:nvPr/>
        </p:nvCxnSpPr>
        <p:spPr>
          <a:xfrm flipV="1">
            <a:off x="8014991" y="2852042"/>
            <a:ext cx="485189" cy="305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mit Pfeil 149">
            <a:extLst>
              <a:ext uri="{FF2B5EF4-FFF2-40B4-BE49-F238E27FC236}">
                <a16:creationId xmlns:a16="http://schemas.microsoft.com/office/drawing/2014/main" id="{D2C28D43-7597-CC9E-3248-3EA10DFE482A}"/>
              </a:ext>
            </a:extLst>
          </p:cNvPr>
          <p:cNvCxnSpPr>
            <a:stCxn id="45" idx="3"/>
            <a:endCxn id="49" idx="1"/>
          </p:cNvCxnSpPr>
          <p:nvPr/>
        </p:nvCxnSpPr>
        <p:spPr>
          <a:xfrm flipV="1">
            <a:off x="8014991" y="3845445"/>
            <a:ext cx="485189" cy="2062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21906557-A025-A21D-45BC-0F35F1FD4780}"/>
              </a:ext>
            </a:extLst>
          </p:cNvPr>
          <p:cNvCxnSpPr>
            <a:stCxn id="45" idx="3"/>
            <a:endCxn id="50" idx="1"/>
          </p:cNvCxnSpPr>
          <p:nvPr/>
        </p:nvCxnSpPr>
        <p:spPr>
          <a:xfrm flipV="1">
            <a:off x="8014991" y="4838848"/>
            <a:ext cx="485189" cy="1068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mit Pfeil 153">
            <a:extLst>
              <a:ext uri="{FF2B5EF4-FFF2-40B4-BE49-F238E27FC236}">
                <a16:creationId xmlns:a16="http://schemas.microsoft.com/office/drawing/2014/main" id="{7323B45F-A366-281C-B782-57199DAF91A2}"/>
              </a:ext>
            </a:extLst>
          </p:cNvPr>
          <p:cNvCxnSpPr>
            <a:stCxn id="45" idx="3"/>
            <a:endCxn id="51" idx="1"/>
          </p:cNvCxnSpPr>
          <p:nvPr/>
        </p:nvCxnSpPr>
        <p:spPr>
          <a:xfrm flipV="1">
            <a:off x="8014991" y="5843454"/>
            <a:ext cx="485189" cy="6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mit Pfeil 155">
            <a:extLst>
              <a:ext uri="{FF2B5EF4-FFF2-40B4-BE49-F238E27FC236}">
                <a16:creationId xmlns:a16="http://schemas.microsoft.com/office/drawing/2014/main" id="{566316E9-6859-A9B6-7354-BBFFFFDC3621}"/>
              </a:ext>
            </a:extLst>
          </p:cNvPr>
          <p:cNvCxnSpPr/>
          <p:nvPr/>
        </p:nvCxnSpPr>
        <p:spPr>
          <a:xfrm flipV="1">
            <a:off x="10095716" y="2852042"/>
            <a:ext cx="485189" cy="1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mit Pfeil 156">
            <a:extLst>
              <a:ext uri="{FF2B5EF4-FFF2-40B4-BE49-F238E27FC236}">
                <a16:creationId xmlns:a16="http://schemas.microsoft.com/office/drawing/2014/main" id="{6A2F70CD-3FB8-A814-BAA8-FDD998D0B165}"/>
              </a:ext>
            </a:extLst>
          </p:cNvPr>
          <p:cNvCxnSpPr/>
          <p:nvPr/>
        </p:nvCxnSpPr>
        <p:spPr>
          <a:xfrm>
            <a:off x="10095716" y="2866985"/>
            <a:ext cx="485189" cy="978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mit Pfeil 157">
            <a:extLst>
              <a:ext uri="{FF2B5EF4-FFF2-40B4-BE49-F238E27FC236}">
                <a16:creationId xmlns:a16="http://schemas.microsoft.com/office/drawing/2014/main" id="{213A4620-BD19-5452-41BA-A867C30399BA}"/>
              </a:ext>
            </a:extLst>
          </p:cNvPr>
          <p:cNvCxnSpPr/>
          <p:nvPr/>
        </p:nvCxnSpPr>
        <p:spPr>
          <a:xfrm>
            <a:off x="10095716" y="2866985"/>
            <a:ext cx="485189" cy="1971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A926F23E-C7B6-92A9-5A68-3071D4BC8E23}"/>
              </a:ext>
            </a:extLst>
          </p:cNvPr>
          <p:cNvCxnSpPr/>
          <p:nvPr/>
        </p:nvCxnSpPr>
        <p:spPr>
          <a:xfrm>
            <a:off x="10095716" y="2866985"/>
            <a:ext cx="485189" cy="297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mit Pfeil 159">
            <a:extLst>
              <a:ext uri="{FF2B5EF4-FFF2-40B4-BE49-F238E27FC236}">
                <a16:creationId xmlns:a16="http://schemas.microsoft.com/office/drawing/2014/main" id="{A11C470F-4FC7-0891-8BA8-1FC6A74EC03C}"/>
              </a:ext>
            </a:extLst>
          </p:cNvPr>
          <p:cNvCxnSpPr/>
          <p:nvPr/>
        </p:nvCxnSpPr>
        <p:spPr>
          <a:xfrm flipV="1">
            <a:off x="10095716" y="2852042"/>
            <a:ext cx="485189" cy="976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Gerade Verbindung mit Pfeil 160">
            <a:extLst>
              <a:ext uri="{FF2B5EF4-FFF2-40B4-BE49-F238E27FC236}">
                <a16:creationId xmlns:a16="http://schemas.microsoft.com/office/drawing/2014/main" id="{6072AD3D-13FF-72EF-BBA9-110D82AF1296}"/>
              </a:ext>
            </a:extLst>
          </p:cNvPr>
          <p:cNvCxnSpPr/>
          <p:nvPr/>
        </p:nvCxnSpPr>
        <p:spPr>
          <a:xfrm>
            <a:off x="10095716" y="3828131"/>
            <a:ext cx="485189" cy="17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 Verbindung mit Pfeil 161">
            <a:extLst>
              <a:ext uri="{FF2B5EF4-FFF2-40B4-BE49-F238E27FC236}">
                <a16:creationId xmlns:a16="http://schemas.microsoft.com/office/drawing/2014/main" id="{35F04175-E583-C41E-9E83-CF8CF7EE8F0F}"/>
              </a:ext>
            </a:extLst>
          </p:cNvPr>
          <p:cNvCxnSpPr/>
          <p:nvPr/>
        </p:nvCxnSpPr>
        <p:spPr>
          <a:xfrm>
            <a:off x="10095716" y="3828131"/>
            <a:ext cx="485189" cy="101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Gerade Verbindung mit Pfeil 162">
            <a:extLst>
              <a:ext uri="{FF2B5EF4-FFF2-40B4-BE49-F238E27FC236}">
                <a16:creationId xmlns:a16="http://schemas.microsoft.com/office/drawing/2014/main" id="{F00D6AA5-C65E-0C4A-F96D-D93D151B1F0D}"/>
              </a:ext>
            </a:extLst>
          </p:cNvPr>
          <p:cNvCxnSpPr/>
          <p:nvPr/>
        </p:nvCxnSpPr>
        <p:spPr>
          <a:xfrm>
            <a:off x="10095716" y="3828131"/>
            <a:ext cx="485189" cy="2015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Gerade Verbindung mit Pfeil 163">
            <a:extLst>
              <a:ext uri="{FF2B5EF4-FFF2-40B4-BE49-F238E27FC236}">
                <a16:creationId xmlns:a16="http://schemas.microsoft.com/office/drawing/2014/main" id="{8E2B1B8A-9B08-349A-ACB0-A8E6B6E54E6F}"/>
              </a:ext>
            </a:extLst>
          </p:cNvPr>
          <p:cNvCxnSpPr/>
          <p:nvPr/>
        </p:nvCxnSpPr>
        <p:spPr>
          <a:xfrm flipV="1">
            <a:off x="10095716" y="2852042"/>
            <a:ext cx="485189" cy="203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9497D800-70A1-4594-1237-C873C08077BD}"/>
              </a:ext>
            </a:extLst>
          </p:cNvPr>
          <p:cNvCxnSpPr/>
          <p:nvPr/>
        </p:nvCxnSpPr>
        <p:spPr>
          <a:xfrm flipV="1">
            <a:off x="10095716" y="3845445"/>
            <a:ext cx="485189" cy="1041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246C748B-5A70-1FB9-B5E5-2B0D6F514656}"/>
              </a:ext>
            </a:extLst>
          </p:cNvPr>
          <p:cNvCxnSpPr/>
          <p:nvPr/>
        </p:nvCxnSpPr>
        <p:spPr>
          <a:xfrm flipV="1">
            <a:off x="10095716" y="4838848"/>
            <a:ext cx="485189" cy="4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6BC3D5AB-1DF7-0044-2E10-982C99F4A29D}"/>
              </a:ext>
            </a:extLst>
          </p:cNvPr>
          <p:cNvCxnSpPr/>
          <p:nvPr/>
        </p:nvCxnSpPr>
        <p:spPr>
          <a:xfrm>
            <a:off x="10095716" y="4887040"/>
            <a:ext cx="485189" cy="956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 Verbindung mit Pfeil 167">
            <a:extLst>
              <a:ext uri="{FF2B5EF4-FFF2-40B4-BE49-F238E27FC236}">
                <a16:creationId xmlns:a16="http://schemas.microsoft.com/office/drawing/2014/main" id="{6D2C6CD6-BD92-1C7B-F2D8-62637DD5FBB2}"/>
              </a:ext>
            </a:extLst>
          </p:cNvPr>
          <p:cNvCxnSpPr/>
          <p:nvPr/>
        </p:nvCxnSpPr>
        <p:spPr>
          <a:xfrm flipV="1">
            <a:off x="10095716" y="2852042"/>
            <a:ext cx="485189" cy="305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mit Pfeil 168">
            <a:extLst>
              <a:ext uri="{FF2B5EF4-FFF2-40B4-BE49-F238E27FC236}">
                <a16:creationId xmlns:a16="http://schemas.microsoft.com/office/drawing/2014/main" id="{E1531E76-D39C-E610-575D-9E1C6EA28EAF}"/>
              </a:ext>
            </a:extLst>
          </p:cNvPr>
          <p:cNvCxnSpPr/>
          <p:nvPr/>
        </p:nvCxnSpPr>
        <p:spPr>
          <a:xfrm flipV="1">
            <a:off x="10095716" y="3845445"/>
            <a:ext cx="485189" cy="2062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 Verbindung mit Pfeil 169">
            <a:extLst>
              <a:ext uri="{FF2B5EF4-FFF2-40B4-BE49-F238E27FC236}">
                <a16:creationId xmlns:a16="http://schemas.microsoft.com/office/drawing/2014/main" id="{F5FC6B95-3D51-B36A-0FB3-E71448EAF23B}"/>
              </a:ext>
            </a:extLst>
          </p:cNvPr>
          <p:cNvCxnSpPr/>
          <p:nvPr/>
        </p:nvCxnSpPr>
        <p:spPr>
          <a:xfrm flipV="1">
            <a:off x="10095716" y="4838848"/>
            <a:ext cx="485189" cy="1068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mit Pfeil 170">
            <a:extLst>
              <a:ext uri="{FF2B5EF4-FFF2-40B4-BE49-F238E27FC236}">
                <a16:creationId xmlns:a16="http://schemas.microsoft.com/office/drawing/2014/main" id="{A2501D5E-652D-248D-A361-E9FC8E79ECC2}"/>
              </a:ext>
            </a:extLst>
          </p:cNvPr>
          <p:cNvCxnSpPr/>
          <p:nvPr/>
        </p:nvCxnSpPr>
        <p:spPr>
          <a:xfrm flipV="1">
            <a:off x="10095716" y="5843454"/>
            <a:ext cx="485189" cy="6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AA6D341-55EB-037D-EDB8-7F65D59BD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B171-FB21-4E89-A54F-691082BB06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8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2" grpId="0" animBg="1"/>
      <p:bldP spid="44" grpId="0" animBg="1"/>
      <p:bldP spid="45" grpId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E96D7E53-7167-6AED-DD77-4DA08BFBC240}"/>
              </a:ext>
            </a:extLst>
          </p:cNvPr>
          <p:cNvSpPr/>
          <p:nvPr/>
        </p:nvSpPr>
        <p:spPr>
          <a:xfrm>
            <a:off x="177280" y="3311137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Rohdaten</a:t>
            </a:r>
            <a:endParaRPr lang="en-US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95A4928D-4858-8FF0-3D63-B3005D138288}"/>
              </a:ext>
            </a:extLst>
          </p:cNvPr>
          <p:cNvSpPr/>
          <p:nvPr/>
        </p:nvSpPr>
        <p:spPr>
          <a:xfrm>
            <a:off x="10580905" y="2499373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bestätigt</a:t>
            </a:r>
            <a:endParaRPr lang="en-US" sz="2000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5E76DB3-FD0B-043E-794B-BC82F37A73C7}"/>
              </a:ext>
            </a:extLst>
          </p:cNvPr>
          <p:cNvSpPr/>
          <p:nvPr/>
        </p:nvSpPr>
        <p:spPr>
          <a:xfrm>
            <a:off x="177280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Datensatz</a:t>
            </a:r>
            <a:endParaRPr lang="en-US" sz="1400" i="1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B607B9FC-3362-23DC-89B0-EF2B91CB8129}"/>
              </a:ext>
            </a:extLst>
          </p:cNvPr>
          <p:cNvSpPr/>
          <p:nvPr/>
        </p:nvSpPr>
        <p:spPr>
          <a:xfrm>
            <a:off x="2258005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Zielstichprobe</a:t>
            </a:r>
            <a:endParaRPr lang="en-US" sz="1400" i="1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1C58C14-4EB9-834C-F3A1-803844490A56}"/>
              </a:ext>
            </a:extLst>
          </p:cNvPr>
          <p:cNvSpPr/>
          <p:nvPr/>
        </p:nvSpPr>
        <p:spPr>
          <a:xfrm>
            <a:off x="4338730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Ausschlusskriterien</a:t>
            </a:r>
            <a:endParaRPr lang="en-US" sz="1400" i="1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DBF880C9-E8F1-E575-4F96-5E61542A2344}"/>
              </a:ext>
            </a:extLst>
          </p:cNvPr>
          <p:cNvSpPr/>
          <p:nvPr/>
        </p:nvSpPr>
        <p:spPr>
          <a:xfrm>
            <a:off x="6419455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Transformationen</a:t>
            </a:r>
            <a:endParaRPr lang="en-US" sz="1400" i="1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56FF152B-4FB7-7873-D283-125E1BD13459}"/>
              </a:ext>
            </a:extLst>
          </p:cNvPr>
          <p:cNvSpPr/>
          <p:nvPr/>
        </p:nvSpPr>
        <p:spPr>
          <a:xfrm>
            <a:off x="8500180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Analysewahl</a:t>
            </a:r>
            <a:endParaRPr lang="en-US" sz="1400" i="1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CD7AB398-7F31-ED85-37CF-FF9654146472}"/>
              </a:ext>
            </a:extLst>
          </p:cNvPr>
          <p:cNvSpPr/>
          <p:nvPr/>
        </p:nvSpPr>
        <p:spPr>
          <a:xfrm>
            <a:off x="10580905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Ergebnis</a:t>
            </a:r>
            <a:endParaRPr lang="en-US" sz="1400" i="1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23BB9CC0-32B5-DA14-28AC-6980EE0EFA16}"/>
              </a:ext>
            </a:extLst>
          </p:cNvPr>
          <p:cNvSpPr/>
          <p:nvPr/>
        </p:nvSpPr>
        <p:spPr>
          <a:xfrm>
            <a:off x="10580905" y="3385164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unklar</a:t>
            </a:r>
            <a:endParaRPr lang="en-US" sz="2000" dirty="0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33396F54-DED4-BF61-F487-82BB67199B47}"/>
              </a:ext>
            </a:extLst>
          </p:cNvPr>
          <p:cNvSpPr/>
          <p:nvPr/>
        </p:nvSpPr>
        <p:spPr>
          <a:xfrm>
            <a:off x="10580905" y="4364878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nicht bestätigt</a:t>
            </a:r>
            <a:endParaRPr lang="en-US" sz="2000" dirty="0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D42AF637-2C7C-03BC-8FC5-A79E612DD383}"/>
              </a:ext>
            </a:extLst>
          </p:cNvPr>
          <p:cNvSpPr/>
          <p:nvPr/>
        </p:nvSpPr>
        <p:spPr>
          <a:xfrm>
            <a:off x="10580905" y="5279278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Auswertung nicht möglich</a:t>
            </a:r>
            <a:endParaRPr lang="en-US" sz="1400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6DA768C-B174-E32E-52F8-AB85E670D002}"/>
              </a:ext>
            </a:extLst>
          </p:cNvPr>
          <p:cNvSpPr/>
          <p:nvPr/>
        </p:nvSpPr>
        <p:spPr>
          <a:xfrm>
            <a:off x="2258005" y="2422833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Erhebung musste frühzeitig abgebrochen werden</a:t>
            </a:r>
            <a:endParaRPr lang="en-US" sz="1400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6BC3D497-21B0-77A0-0E3D-3DF673222112}"/>
              </a:ext>
            </a:extLst>
          </p:cNvPr>
          <p:cNvSpPr/>
          <p:nvPr/>
        </p:nvSpPr>
        <p:spPr>
          <a:xfrm>
            <a:off x="2258005" y="3678748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Es wurde überrekrutiert</a:t>
            </a:r>
            <a:endParaRPr lang="en-US" sz="1400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45F16AE3-FB45-D0DE-0865-F16D99998632}"/>
              </a:ext>
            </a:extLst>
          </p:cNvPr>
          <p:cNvSpPr/>
          <p:nvPr/>
        </p:nvSpPr>
        <p:spPr>
          <a:xfrm>
            <a:off x="2258005" y="4954839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Überrekrutierte Personen wurden entfernt</a:t>
            </a:r>
            <a:endParaRPr lang="en-US" sz="1400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05D8D91E-1606-598B-3BA3-3980FF5FC9CC}"/>
              </a:ext>
            </a:extLst>
          </p:cNvPr>
          <p:cNvSpPr/>
          <p:nvPr/>
        </p:nvSpPr>
        <p:spPr>
          <a:xfrm>
            <a:off x="4338730" y="2422833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Abbrecher wurden bei allen Analysen ausgeschlossen</a:t>
            </a:r>
            <a:endParaRPr lang="en-US" sz="1400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EF3E96D2-BFB7-3916-A403-9BE763115A1A}"/>
              </a:ext>
            </a:extLst>
          </p:cNvPr>
          <p:cNvSpPr/>
          <p:nvPr/>
        </p:nvSpPr>
        <p:spPr>
          <a:xfrm>
            <a:off x="4338730" y="3530974"/>
            <a:ext cx="1595536" cy="10360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Daten von Abbrechern wurden mit Methode A imputiert</a:t>
            </a:r>
            <a:endParaRPr lang="en-US" sz="1400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B1DD5DE1-83BE-BBD9-7AAF-5BAA72ED3CC1}"/>
              </a:ext>
            </a:extLst>
          </p:cNvPr>
          <p:cNvSpPr/>
          <p:nvPr/>
        </p:nvSpPr>
        <p:spPr>
          <a:xfrm>
            <a:off x="4338730" y="4716434"/>
            <a:ext cx="1595536" cy="10360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Daten von Abbrechern wurden mit Methode </a:t>
            </a:r>
            <a:r>
              <a:rPr lang="de-DE" sz="1400" dirty="0" err="1"/>
              <a:t>Bimputiert</a:t>
            </a:r>
            <a:endParaRPr lang="en-US" sz="1400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F3FA2D1C-33AD-DCB5-DA0C-F23A0314471D}"/>
              </a:ext>
            </a:extLst>
          </p:cNvPr>
          <p:cNvSpPr/>
          <p:nvPr/>
        </p:nvSpPr>
        <p:spPr>
          <a:xfrm>
            <a:off x="4338730" y="5856380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Abbrecher wurden bei manchen Analysen ausgeschlossen</a:t>
            </a:r>
            <a:endParaRPr lang="en-US" sz="1400" dirty="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20A66095-6FB3-9186-8BE0-13CCB1D4759C}"/>
              </a:ext>
            </a:extLst>
          </p:cNvPr>
          <p:cNvSpPr/>
          <p:nvPr/>
        </p:nvSpPr>
        <p:spPr>
          <a:xfrm>
            <a:off x="6419455" y="2422833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Werte werden auf Weg A aggregiert</a:t>
            </a:r>
            <a:endParaRPr lang="en-US" sz="1400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7B1D5210-0703-0662-F7C1-9420CA47E4A0}"/>
              </a:ext>
            </a:extLst>
          </p:cNvPr>
          <p:cNvSpPr/>
          <p:nvPr/>
        </p:nvSpPr>
        <p:spPr>
          <a:xfrm>
            <a:off x="6419455" y="3383979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Werte werden wegen Verteilung transformiert</a:t>
            </a:r>
            <a:endParaRPr lang="en-US" sz="1400" dirty="0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BA79DCB4-04F5-59C0-B498-1821FBDC578B}"/>
              </a:ext>
            </a:extLst>
          </p:cNvPr>
          <p:cNvSpPr/>
          <p:nvPr/>
        </p:nvSpPr>
        <p:spPr>
          <a:xfrm>
            <a:off x="8500180" y="2407890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Daten werden als metrisch behandelt</a:t>
            </a:r>
            <a:endParaRPr lang="en-US" sz="1400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E0CDF747-A5B0-DC51-97BE-4CFB068F4C02}"/>
              </a:ext>
            </a:extLst>
          </p:cNvPr>
          <p:cNvSpPr/>
          <p:nvPr/>
        </p:nvSpPr>
        <p:spPr>
          <a:xfrm>
            <a:off x="6419455" y="5463358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Variable B wird als Abhängige Variable gewählt</a:t>
            </a:r>
            <a:endParaRPr lang="en-US" sz="1400" dirty="0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066A2336-2DF9-B681-EE03-847D0C31F000}"/>
              </a:ext>
            </a:extLst>
          </p:cNvPr>
          <p:cNvSpPr/>
          <p:nvPr/>
        </p:nvSpPr>
        <p:spPr>
          <a:xfrm>
            <a:off x="6419455" y="4442888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Variable A wird als Abhängige Variable gewählt</a:t>
            </a:r>
            <a:endParaRPr lang="en-US" sz="1400" dirty="0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39DF9523-6F48-9ABA-3A7A-D6290B5C62E2}"/>
              </a:ext>
            </a:extLst>
          </p:cNvPr>
          <p:cNvSpPr/>
          <p:nvPr/>
        </p:nvSpPr>
        <p:spPr>
          <a:xfrm>
            <a:off x="8500180" y="3401293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Daten werden als ordinal behandelt</a:t>
            </a:r>
            <a:endParaRPr lang="en-US" sz="1400" dirty="0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6A477011-8E05-B5C4-2A56-4DD4A2AEA5A0}"/>
              </a:ext>
            </a:extLst>
          </p:cNvPr>
          <p:cNvSpPr/>
          <p:nvPr/>
        </p:nvSpPr>
        <p:spPr>
          <a:xfrm>
            <a:off x="8500180" y="4394696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Test wird einseitig gerechnet</a:t>
            </a:r>
            <a:endParaRPr lang="en-US" sz="1400" dirty="0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ED69D44B-FA3B-5FC7-D2DA-EB3F50A517AE}"/>
              </a:ext>
            </a:extLst>
          </p:cNvPr>
          <p:cNvSpPr/>
          <p:nvPr/>
        </p:nvSpPr>
        <p:spPr>
          <a:xfrm>
            <a:off x="8500180" y="5399302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Test wird zweiseitig gerechnet</a:t>
            </a:r>
            <a:endParaRPr lang="en-US" sz="1400" dirty="0"/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D0D72098-A4F1-0898-78FC-77187FBF2BE5}"/>
              </a:ext>
            </a:extLst>
          </p:cNvPr>
          <p:cNvCxnSpPr>
            <a:stCxn id="4" idx="6"/>
            <a:endCxn id="33" idx="1"/>
          </p:cNvCxnSpPr>
          <p:nvPr/>
        </p:nvCxnSpPr>
        <p:spPr>
          <a:xfrm flipV="1">
            <a:off x="1772816" y="2866985"/>
            <a:ext cx="485189" cy="85003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0B79C1C1-72FF-4D9D-FD2A-874D07588D73}"/>
              </a:ext>
            </a:extLst>
          </p:cNvPr>
          <p:cNvCxnSpPr>
            <a:stCxn id="4" idx="6"/>
            <a:endCxn id="34" idx="1"/>
          </p:cNvCxnSpPr>
          <p:nvPr/>
        </p:nvCxnSpPr>
        <p:spPr>
          <a:xfrm>
            <a:off x="1772816" y="3717019"/>
            <a:ext cx="485189" cy="405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A393EC2D-0BE3-1D46-2284-248195B7969C}"/>
              </a:ext>
            </a:extLst>
          </p:cNvPr>
          <p:cNvCxnSpPr>
            <a:stCxn id="34" idx="2"/>
            <a:endCxn id="35" idx="0"/>
          </p:cNvCxnSpPr>
          <p:nvPr/>
        </p:nvCxnSpPr>
        <p:spPr>
          <a:xfrm>
            <a:off x="3055773" y="4567051"/>
            <a:ext cx="0" cy="387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97BDAE2A-D024-1649-EA04-094C45381806}"/>
              </a:ext>
            </a:extLst>
          </p:cNvPr>
          <p:cNvCxnSpPr>
            <a:stCxn id="33" idx="3"/>
            <a:endCxn id="36" idx="1"/>
          </p:cNvCxnSpPr>
          <p:nvPr/>
        </p:nvCxnSpPr>
        <p:spPr>
          <a:xfrm>
            <a:off x="3853541" y="2866985"/>
            <a:ext cx="485189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94221A34-DC8B-2AA2-65DE-C437A668D69D}"/>
              </a:ext>
            </a:extLst>
          </p:cNvPr>
          <p:cNvCxnSpPr>
            <a:stCxn id="33" idx="3"/>
            <a:endCxn id="37" idx="1"/>
          </p:cNvCxnSpPr>
          <p:nvPr/>
        </p:nvCxnSpPr>
        <p:spPr>
          <a:xfrm>
            <a:off x="3853541" y="2866985"/>
            <a:ext cx="485189" cy="118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7A39D8C8-EC36-D56D-F0ED-7A4B7F6202D4}"/>
              </a:ext>
            </a:extLst>
          </p:cNvPr>
          <p:cNvCxnSpPr>
            <a:stCxn id="33" idx="3"/>
            <a:endCxn id="38" idx="1"/>
          </p:cNvCxnSpPr>
          <p:nvPr/>
        </p:nvCxnSpPr>
        <p:spPr>
          <a:xfrm>
            <a:off x="3853541" y="2866985"/>
            <a:ext cx="485189" cy="2367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5E35A600-B69C-28D0-701C-1326B4632365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>
            <a:off x="5136498" y="4567051"/>
            <a:ext cx="0" cy="149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C07BB8AE-5664-D7E8-CA82-163D8815DC64}"/>
              </a:ext>
            </a:extLst>
          </p:cNvPr>
          <p:cNvCxnSpPr>
            <a:stCxn id="33" idx="3"/>
            <a:endCxn id="39" idx="1"/>
          </p:cNvCxnSpPr>
          <p:nvPr/>
        </p:nvCxnSpPr>
        <p:spPr>
          <a:xfrm>
            <a:off x="3853541" y="2866985"/>
            <a:ext cx="485189" cy="343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1100140C-EDF8-6017-3F73-EE524F09838E}"/>
              </a:ext>
            </a:extLst>
          </p:cNvPr>
          <p:cNvCxnSpPr>
            <a:stCxn id="39" idx="0"/>
            <a:endCxn id="38" idx="2"/>
          </p:cNvCxnSpPr>
          <p:nvPr/>
        </p:nvCxnSpPr>
        <p:spPr>
          <a:xfrm flipV="1">
            <a:off x="5136498" y="5752511"/>
            <a:ext cx="0" cy="103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E7569269-51E2-1F6E-64B3-99AC2A035A6F}"/>
              </a:ext>
            </a:extLst>
          </p:cNvPr>
          <p:cNvCxnSpPr>
            <a:stCxn id="34" idx="3"/>
            <a:endCxn id="36" idx="1"/>
          </p:cNvCxnSpPr>
          <p:nvPr/>
        </p:nvCxnSpPr>
        <p:spPr>
          <a:xfrm flipV="1">
            <a:off x="3853541" y="2866985"/>
            <a:ext cx="485189" cy="1255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A6D6D755-7A66-1E8F-4FDE-EA5DF8700199}"/>
              </a:ext>
            </a:extLst>
          </p:cNvPr>
          <p:cNvCxnSpPr>
            <a:stCxn id="34" idx="3"/>
            <a:endCxn id="37" idx="1"/>
          </p:cNvCxnSpPr>
          <p:nvPr/>
        </p:nvCxnSpPr>
        <p:spPr>
          <a:xfrm flipV="1">
            <a:off x="3853541" y="4049013"/>
            <a:ext cx="485189" cy="73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1BC78CAD-8DBB-D213-9A1C-FD17F2B522B2}"/>
              </a:ext>
            </a:extLst>
          </p:cNvPr>
          <p:cNvCxnSpPr>
            <a:stCxn id="34" idx="3"/>
            <a:endCxn id="38" idx="1"/>
          </p:cNvCxnSpPr>
          <p:nvPr/>
        </p:nvCxnSpPr>
        <p:spPr>
          <a:xfrm>
            <a:off x="3853541" y="4122900"/>
            <a:ext cx="485189" cy="1111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7D46AF74-6B17-DA93-5D07-43E39FEF531B}"/>
              </a:ext>
            </a:extLst>
          </p:cNvPr>
          <p:cNvCxnSpPr>
            <a:stCxn id="34" idx="3"/>
            <a:endCxn id="39" idx="1"/>
          </p:cNvCxnSpPr>
          <p:nvPr/>
        </p:nvCxnSpPr>
        <p:spPr>
          <a:xfrm>
            <a:off x="3853541" y="4122900"/>
            <a:ext cx="485189" cy="2177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0B0C035F-D593-A293-F478-65C4986D00CB}"/>
              </a:ext>
            </a:extLst>
          </p:cNvPr>
          <p:cNvCxnSpPr>
            <a:stCxn id="35" idx="3"/>
            <a:endCxn id="36" idx="1"/>
          </p:cNvCxnSpPr>
          <p:nvPr/>
        </p:nvCxnSpPr>
        <p:spPr>
          <a:xfrm flipV="1">
            <a:off x="3853541" y="2866985"/>
            <a:ext cx="485189" cy="2532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BD886263-DE23-33F6-A083-449E3DCB6458}"/>
              </a:ext>
            </a:extLst>
          </p:cNvPr>
          <p:cNvCxnSpPr>
            <a:stCxn id="35" idx="3"/>
            <a:endCxn id="37" idx="1"/>
          </p:cNvCxnSpPr>
          <p:nvPr/>
        </p:nvCxnSpPr>
        <p:spPr>
          <a:xfrm flipV="1">
            <a:off x="3853541" y="4049013"/>
            <a:ext cx="485189" cy="1349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9861FE71-9955-8615-7103-21BF19E99B32}"/>
              </a:ext>
            </a:extLst>
          </p:cNvPr>
          <p:cNvCxnSpPr>
            <a:stCxn id="35" idx="3"/>
            <a:endCxn id="38" idx="1"/>
          </p:cNvCxnSpPr>
          <p:nvPr/>
        </p:nvCxnSpPr>
        <p:spPr>
          <a:xfrm flipV="1">
            <a:off x="3853541" y="5234473"/>
            <a:ext cx="485189" cy="164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AC0F77AF-DB2F-82AE-D124-DDFFB7E7EFA7}"/>
              </a:ext>
            </a:extLst>
          </p:cNvPr>
          <p:cNvCxnSpPr>
            <a:stCxn id="35" idx="3"/>
            <a:endCxn id="39" idx="1"/>
          </p:cNvCxnSpPr>
          <p:nvPr/>
        </p:nvCxnSpPr>
        <p:spPr>
          <a:xfrm>
            <a:off x="3853541" y="5398991"/>
            <a:ext cx="485189" cy="901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B580DFA8-A7D5-3182-4876-7E31B3C65A78}"/>
              </a:ext>
            </a:extLst>
          </p:cNvPr>
          <p:cNvCxnSpPr>
            <a:stCxn id="36" idx="3"/>
            <a:endCxn id="40" idx="1"/>
          </p:cNvCxnSpPr>
          <p:nvPr/>
        </p:nvCxnSpPr>
        <p:spPr>
          <a:xfrm>
            <a:off x="5934266" y="2866985"/>
            <a:ext cx="485189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DA9A89F2-1416-B10D-31B9-FA2AA2EAB554}"/>
              </a:ext>
            </a:extLst>
          </p:cNvPr>
          <p:cNvCxnSpPr>
            <a:stCxn id="36" idx="3"/>
            <a:endCxn id="42" idx="1"/>
          </p:cNvCxnSpPr>
          <p:nvPr/>
        </p:nvCxnSpPr>
        <p:spPr>
          <a:xfrm>
            <a:off x="5934266" y="2866985"/>
            <a:ext cx="485189" cy="961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EA7D7FE7-6EB9-C767-2184-3F76CE2299DC}"/>
              </a:ext>
            </a:extLst>
          </p:cNvPr>
          <p:cNvCxnSpPr>
            <a:stCxn id="36" idx="3"/>
            <a:endCxn id="48" idx="1"/>
          </p:cNvCxnSpPr>
          <p:nvPr/>
        </p:nvCxnSpPr>
        <p:spPr>
          <a:xfrm>
            <a:off x="5934266" y="2866985"/>
            <a:ext cx="485189" cy="2020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1016934B-35DE-5BFA-C1AA-F8FE51F759A3}"/>
              </a:ext>
            </a:extLst>
          </p:cNvPr>
          <p:cNvCxnSpPr>
            <a:stCxn id="36" idx="3"/>
            <a:endCxn id="45" idx="1"/>
          </p:cNvCxnSpPr>
          <p:nvPr/>
        </p:nvCxnSpPr>
        <p:spPr>
          <a:xfrm>
            <a:off x="5934266" y="2866985"/>
            <a:ext cx="485189" cy="3040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12BFE63B-60FB-1D3C-18F8-BEFA30A6F951}"/>
              </a:ext>
            </a:extLst>
          </p:cNvPr>
          <p:cNvCxnSpPr>
            <a:stCxn id="48" idx="0"/>
            <a:endCxn id="42" idx="2"/>
          </p:cNvCxnSpPr>
          <p:nvPr/>
        </p:nvCxnSpPr>
        <p:spPr>
          <a:xfrm flipV="1">
            <a:off x="7217223" y="4272282"/>
            <a:ext cx="0" cy="170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E7174DBB-763D-6240-34BD-DB016046213B}"/>
              </a:ext>
            </a:extLst>
          </p:cNvPr>
          <p:cNvCxnSpPr>
            <a:stCxn id="37" idx="3"/>
            <a:endCxn id="40" idx="1"/>
          </p:cNvCxnSpPr>
          <p:nvPr/>
        </p:nvCxnSpPr>
        <p:spPr>
          <a:xfrm flipV="1">
            <a:off x="5934266" y="2866985"/>
            <a:ext cx="485189" cy="1182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A82E6EF1-BD71-F62B-6B0A-648AAD8446C7}"/>
              </a:ext>
            </a:extLst>
          </p:cNvPr>
          <p:cNvCxnSpPr>
            <a:stCxn id="37" idx="3"/>
            <a:endCxn id="42" idx="1"/>
          </p:cNvCxnSpPr>
          <p:nvPr/>
        </p:nvCxnSpPr>
        <p:spPr>
          <a:xfrm flipV="1">
            <a:off x="5934266" y="3828131"/>
            <a:ext cx="485189" cy="220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C866C43B-C041-DFF7-56CF-64FA480E0BB9}"/>
              </a:ext>
            </a:extLst>
          </p:cNvPr>
          <p:cNvCxnSpPr>
            <a:stCxn id="37" idx="3"/>
            <a:endCxn id="48" idx="1"/>
          </p:cNvCxnSpPr>
          <p:nvPr/>
        </p:nvCxnSpPr>
        <p:spPr>
          <a:xfrm>
            <a:off x="5934266" y="4049013"/>
            <a:ext cx="485189" cy="838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20ADC0F3-000E-E4E8-0E3D-A9328199A441}"/>
              </a:ext>
            </a:extLst>
          </p:cNvPr>
          <p:cNvCxnSpPr>
            <a:stCxn id="37" idx="3"/>
            <a:endCxn id="45" idx="1"/>
          </p:cNvCxnSpPr>
          <p:nvPr/>
        </p:nvCxnSpPr>
        <p:spPr>
          <a:xfrm>
            <a:off x="5934266" y="4049013"/>
            <a:ext cx="485189" cy="1858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>
            <a:extLst>
              <a:ext uri="{FF2B5EF4-FFF2-40B4-BE49-F238E27FC236}">
                <a16:creationId xmlns:a16="http://schemas.microsoft.com/office/drawing/2014/main" id="{B6D733C8-F127-CF8F-6F2A-BFB0A144649C}"/>
              </a:ext>
            </a:extLst>
          </p:cNvPr>
          <p:cNvCxnSpPr>
            <a:stCxn id="38" idx="3"/>
            <a:endCxn id="40" idx="1"/>
          </p:cNvCxnSpPr>
          <p:nvPr/>
        </p:nvCxnSpPr>
        <p:spPr>
          <a:xfrm flipV="1">
            <a:off x="5934266" y="2866985"/>
            <a:ext cx="485189" cy="2367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45EEA805-DE2C-BC23-E4A8-8D6E3271493F}"/>
              </a:ext>
            </a:extLst>
          </p:cNvPr>
          <p:cNvCxnSpPr>
            <a:stCxn id="38" idx="3"/>
            <a:endCxn id="42" idx="1"/>
          </p:cNvCxnSpPr>
          <p:nvPr/>
        </p:nvCxnSpPr>
        <p:spPr>
          <a:xfrm flipV="1">
            <a:off x="5934266" y="3828131"/>
            <a:ext cx="485189" cy="1406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>
            <a:extLst>
              <a:ext uri="{FF2B5EF4-FFF2-40B4-BE49-F238E27FC236}">
                <a16:creationId xmlns:a16="http://schemas.microsoft.com/office/drawing/2014/main" id="{AD20CC7C-4F0A-DFA5-50AB-9692ED4667DB}"/>
              </a:ext>
            </a:extLst>
          </p:cNvPr>
          <p:cNvCxnSpPr>
            <a:stCxn id="38" idx="3"/>
            <a:endCxn id="48" idx="1"/>
          </p:cNvCxnSpPr>
          <p:nvPr/>
        </p:nvCxnSpPr>
        <p:spPr>
          <a:xfrm flipV="1">
            <a:off x="5934266" y="4887040"/>
            <a:ext cx="485189" cy="347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1B37E2CA-77BD-1714-E701-C754E92704C9}"/>
              </a:ext>
            </a:extLst>
          </p:cNvPr>
          <p:cNvCxnSpPr>
            <a:stCxn id="38" idx="3"/>
            <a:endCxn id="45" idx="1"/>
          </p:cNvCxnSpPr>
          <p:nvPr/>
        </p:nvCxnSpPr>
        <p:spPr>
          <a:xfrm>
            <a:off x="5934266" y="5234473"/>
            <a:ext cx="485189" cy="673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E15080B1-864F-0DC0-3E6D-AEC0BE579513}"/>
              </a:ext>
            </a:extLst>
          </p:cNvPr>
          <p:cNvCxnSpPr>
            <a:stCxn id="39" idx="3"/>
            <a:endCxn id="45" idx="1"/>
          </p:cNvCxnSpPr>
          <p:nvPr/>
        </p:nvCxnSpPr>
        <p:spPr>
          <a:xfrm flipV="1">
            <a:off x="5934266" y="5907510"/>
            <a:ext cx="485189" cy="393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mit Pfeil 116">
            <a:extLst>
              <a:ext uri="{FF2B5EF4-FFF2-40B4-BE49-F238E27FC236}">
                <a16:creationId xmlns:a16="http://schemas.microsoft.com/office/drawing/2014/main" id="{E4AD756E-585E-45D9-D12E-884576724EAC}"/>
              </a:ext>
            </a:extLst>
          </p:cNvPr>
          <p:cNvCxnSpPr>
            <a:stCxn id="39" idx="3"/>
            <a:endCxn id="48" idx="1"/>
          </p:cNvCxnSpPr>
          <p:nvPr/>
        </p:nvCxnSpPr>
        <p:spPr>
          <a:xfrm flipV="1">
            <a:off x="5934266" y="4887040"/>
            <a:ext cx="485189" cy="1413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B1417EDD-A0AC-1F73-A7F2-AC4164C002E0}"/>
              </a:ext>
            </a:extLst>
          </p:cNvPr>
          <p:cNvCxnSpPr>
            <a:stCxn id="39" idx="3"/>
            <a:endCxn id="42" idx="1"/>
          </p:cNvCxnSpPr>
          <p:nvPr/>
        </p:nvCxnSpPr>
        <p:spPr>
          <a:xfrm flipV="1">
            <a:off x="5934266" y="3828131"/>
            <a:ext cx="485189" cy="2472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63EF3BFD-3D6B-1986-F029-ED3A22708E52}"/>
              </a:ext>
            </a:extLst>
          </p:cNvPr>
          <p:cNvCxnSpPr>
            <a:stCxn id="39" idx="3"/>
            <a:endCxn id="40" idx="1"/>
          </p:cNvCxnSpPr>
          <p:nvPr/>
        </p:nvCxnSpPr>
        <p:spPr>
          <a:xfrm flipV="1">
            <a:off x="5934266" y="2866985"/>
            <a:ext cx="485189" cy="343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374872EA-0C68-D253-3245-6CCF9C313AB0}"/>
              </a:ext>
            </a:extLst>
          </p:cNvPr>
          <p:cNvCxnSpPr>
            <a:stCxn id="40" idx="3"/>
            <a:endCxn id="44" idx="1"/>
          </p:cNvCxnSpPr>
          <p:nvPr/>
        </p:nvCxnSpPr>
        <p:spPr>
          <a:xfrm flipV="1">
            <a:off x="8014991" y="2852042"/>
            <a:ext cx="485189" cy="1494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17ED2D86-65CE-D10D-BBDB-765EE7ABDC85}"/>
              </a:ext>
            </a:extLst>
          </p:cNvPr>
          <p:cNvCxnSpPr>
            <a:stCxn id="40" idx="3"/>
            <a:endCxn id="49" idx="1"/>
          </p:cNvCxnSpPr>
          <p:nvPr/>
        </p:nvCxnSpPr>
        <p:spPr>
          <a:xfrm>
            <a:off x="8014991" y="2866985"/>
            <a:ext cx="485189" cy="978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mit Pfeil 127">
            <a:extLst>
              <a:ext uri="{FF2B5EF4-FFF2-40B4-BE49-F238E27FC236}">
                <a16:creationId xmlns:a16="http://schemas.microsoft.com/office/drawing/2014/main" id="{8F6AA634-755B-0ED4-97BC-EC9610E62011}"/>
              </a:ext>
            </a:extLst>
          </p:cNvPr>
          <p:cNvCxnSpPr>
            <a:stCxn id="40" idx="3"/>
            <a:endCxn id="50" idx="1"/>
          </p:cNvCxnSpPr>
          <p:nvPr/>
        </p:nvCxnSpPr>
        <p:spPr>
          <a:xfrm>
            <a:off x="8014991" y="2866985"/>
            <a:ext cx="485189" cy="1971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mit Pfeil 129">
            <a:extLst>
              <a:ext uri="{FF2B5EF4-FFF2-40B4-BE49-F238E27FC236}">
                <a16:creationId xmlns:a16="http://schemas.microsoft.com/office/drawing/2014/main" id="{77CA0E5E-451F-DF51-514F-79EFD8960EEA}"/>
              </a:ext>
            </a:extLst>
          </p:cNvPr>
          <p:cNvCxnSpPr>
            <a:stCxn id="40" idx="3"/>
            <a:endCxn id="51" idx="1"/>
          </p:cNvCxnSpPr>
          <p:nvPr/>
        </p:nvCxnSpPr>
        <p:spPr>
          <a:xfrm>
            <a:off x="8014991" y="2866985"/>
            <a:ext cx="485189" cy="297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7E2B1BD1-173F-32FE-E93D-5DABC9D1B100}"/>
              </a:ext>
            </a:extLst>
          </p:cNvPr>
          <p:cNvCxnSpPr>
            <a:stCxn id="42" idx="3"/>
            <a:endCxn id="44" idx="1"/>
          </p:cNvCxnSpPr>
          <p:nvPr/>
        </p:nvCxnSpPr>
        <p:spPr>
          <a:xfrm flipV="1">
            <a:off x="8014991" y="2852042"/>
            <a:ext cx="485189" cy="976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mit Pfeil 133">
            <a:extLst>
              <a:ext uri="{FF2B5EF4-FFF2-40B4-BE49-F238E27FC236}">
                <a16:creationId xmlns:a16="http://schemas.microsoft.com/office/drawing/2014/main" id="{7F041C23-028D-8D09-162A-A5144A824E46}"/>
              </a:ext>
            </a:extLst>
          </p:cNvPr>
          <p:cNvCxnSpPr>
            <a:stCxn id="42" idx="3"/>
            <a:endCxn id="49" idx="1"/>
          </p:cNvCxnSpPr>
          <p:nvPr/>
        </p:nvCxnSpPr>
        <p:spPr>
          <a:xfrm>
            <a:off x="8014991" y="3828131"/>
            <a:ext cx="485189" cy="17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C0565172-AA17-2BAB-073D-EADF010F54E1}"/>
              </a:ext>
            </a:extLst>
          </p:cNvPr>
          <p:cNvCxnSpPr>
            <a:stCxn id="42" idx="3"/>
            <a:endCxn id="50" idx="1"/>
          </p:cNvCxnSpPr>
          <p:nvPr/>
        </p:nvCxnSpPr>
        <p:spPr>
          <a:xfrm>
            <a:off x="8014991" y="3828131"/>
            <a:ext cx="485189" cy="101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mit Pfeil 137">
            <a:extLst>
              <a:ext uri="{FF2B5EF4-FFF2-40B4-BE49-F238E27FC236}">
                <a16:creationId xmlns:a16="http://schemas.microsoft.com/office/drawing/2014/main" id="{37B1E290-D124-76AE-88F9-D3D38D2C456E}"/>
              </a:ext>
            </a:extLst>
          </p:cNvPr>
          <p:cNvCxnSpPr>
            <a:stCxn id="42" idx="3"/>
            <a:endCxn id="51" idx="1"/>
          </p:cNvCxnSpPr>
          <p:nvPr/>
        </p:nvCxnSpPr>
        <p:spPr>
          <a:xfrm>
            <a:off x="8014991" y="3828131"/>
            <a:ext cx="485189" cy="2015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mit Pfeil 139">
            <a:extLst>
              <a:ext uri="{FF2B5EF4-FFF2-40B4-BE49-F238E27FC236}">
                <a16:creationId xmlns:a16="http://schemas.microsoft.com/office/drawing/2014/main" id="{09ED0B1E-486C-E7A9-A5A0-AC66934EE755}"/>
              </a:ext>
            </a:extLst>
          </p:cNvPr>
          <p:cNvCxnSpPr>
            <a:stCxn id="48" idx="3"/>
            <a:endCxn id="44" idx="1"/>
          </p:cNvCxnSpPr>
          <p:nvPr/>
        </p:nvCxnSpPr>
        <p:spPr>
          <a:xfrm flipV="1">
            <a:off x="8014991" y="2852042"/>
            <a:ext cx="485189" cy="203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EE37DE4E-4F50-930F-5FA1-94E8710CA8B8}"/>
              </a:ext>
            </a:extLst>
          </p:cNvPr>
          <p:cNvCxnSpPr>
            <a:stCxn id="48" idx="3"/>
            <a:endCxn id="49" idx="1"/>
          </p:cNvCxnSpPr>
          <p:nvPr/>
        </p:nvCxnSpPr>
        <p:spPr>
          <a:xfrm flipV="1">
            <a:off x="8014991" y="3845445"/>
            <a:ext cx="485189" cy="1041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mit Pfeil 143">
            <a:extLst>
              <a:ext uri="{FF2B5EF4-FFF2-40B4-BE49-F238E27FC236}">
                <a16:creationId xmlns:a16="http://schemas.microsoft.com/office/drawing/2014/main" id="{812E1B8E-BF47-ACD4-4647-B86AFC1AEB47}"/>
              </a:ext>
            </a:extLst>
          </p:cNvPr>
          <p:cNvCxnSpPr>
            <a:stCxn id="48" idx="3"/>
            <a:endCxn id="50" idx="1"/>
          </p:cNvCxnSpPr>
          <p:nvPr/>
        </p:nvCxnSpPr>
        <p:spPr>
          <a:xfrm flipV="1">
            <a:off x="8014991" y="4838848"/>
            <a:ext cx="485189" cy="4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mit Pfeil 145">
            <a:extLst>
              <a:ext uri="{FF2B5EF4-FFF2-40B4-BE49-F238E27FC236}">
                <a16:creationId xmlns:a16="http://schemas.microsoft.com/office/drawing/2014/main" id="{5DA5FF97-DAC0-8503-C584-1D9965B037BD}"/>
              </a:ext>
            </a:extLst>
          </p:cNvPr>
          <p:cNvCxnSpPr>
            <a:stCxn id="48" idx="3"/>
            <a:endCxn id="51" idx="1"/>
          </p:cNvCxnSpPr>
          <p:nvPr/>
        </p:nvCxnSpPr>
        <p:spPr>
          <a:xfrm>
            <a:off x="8014991" y="4887040"/>
            <a:ext cx="485189" cy="956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mit Pfeil 147">
            <a:extLst>
              <a:ext uri="{FF2B5EF4-FFF2-40B4-BE49-F238E27FC236}">
                <a16:creationId xmlns:a16="http://schemas.microsoft.com/office/drawing/2014/main" id="{44303D2C-564D-C52E-C059-390F15E5D692}"/>
              </a:ext>
            </a:extLst>
          </p:cNvPr>
          <p:cNvCxnSpPr>
            <a:stCxn id="45" idx="3"/>
            <a:endCxn id="44" idx="1"/>
          </p:cNvCxnSpPr>
          <p:nvPr/>
        </p:nvCxnSpPr>
        <p:spPr>
          <a:xfrm flipV="1">
            <a:off x="8014991" y="2852042"/>
            <a:ext cx="485189" cy="305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mit Pfeil 149">
            <a:extLst>
              <a:ext uri="{FF2B5EF4-FFF2-40B4-BE49-F238E27FC236}">
                <a16:creationId xmlns:a16="http://schemas.microsoft.com/office/drawing/2014/main" id="{D2C28D43-7597-CC9E-3248-3EA10DFE482A}"/>
              </a:ext>
            </a:extLst>
          </p:cNvPr>
          <p:cNvCxnSpPr>
            <a:stCxn id="45" idx="3"/>
            <a:endCxn id="49" idx="1"/>
          </p:cNvCxnSpPr>
          <p:nvPr/>
        </p:nvCxnSpPr>
        <p:spPr>
          <a:xfrm flipV="1">
            <a:off x="8014991" y="3845445"/>
            <a:ext cx="485189" cy="2062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21906557-A025-A21D-45BC-0F35F1FD4780}"/>
              </a:ext>
            </a:extLst>
          </p:cNvPr>
          <p:cNvCxnSpPr>
            <a:stCxn id="45" idx="3"/>
            <a:endCxn id="50" idx="1"/>
          </p:cNvCxnSpPr>
          <p:nvPr/>
        </p:nvCxnSpPr>
        <p:spPr>
          <a:xfrm flipV="1">
            <a:off x="8014991" y="4838848"/>
            <a:ext cx="485189" cy="1068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mit Pfeil 153">
            <a:extLst>
              <a:ext uri="{FF2B5EF4-FFF2-40B4-BE49-F238E27FC236}">
                <a16:creationId xmlns:a16="http://schemas.microsoft.com/office/drawing/2014/main" id="{7323B45F-A366-281C-B782-57199DAF91A2}"/>
              </a:ext>
            </a:extLst>
          </p:cNvPr>
          <p:cNvCxnSpPr>
            <a:stCxn id="45" idx="3"/>
            <a:endCxn id="51" idx="1"/>
          </p:cNvCxnSpPr>
          <p:nvPr/>
        </p:nvCxnSpPr>
        <p:spPr>
          <a:xfrm flipV="1">
            <a:off x="8014991" y="5843454"/>
            <a:ext cx="485189" cy="6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mit Pfeil 155">
            <a:extLst>
              <a:ext uri="{FF2B5EF4-FFF2-40B4-BE49-F238E27FC236}">
                <a16:creationId xmlns:a16="http://schemas.microsoft.com/office/drawing/2014/main" id="{566316E9-6859-A9B6-7354-BBFFFFDC3621}"/>
              </a:ext>
            </a:extLst>
          </p:cNvPr>
          <p:cNvCxnSpPr/>
          <p:nvPr/>
        </p:nvCxnSpPr>
        <p:spPr>
          <a:xfrm flipV="1">
            <a:off x="10095716" y="2852042"/>
            <a:ext cx="485189" cy="1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mit Pfeil 156">
            <a:extLst>
              <a:ext uri="{FF2B5EF4-FFF2-40B4-BE49-F238E27FC236}">
                <a16:creationId xmlns:a16="http://schemas.microsoft.com/office/drawing/2014/main" id="{6A2F70CD-3FB8-A814-BAA8-FDD998D0B165}"/>
              </a:ext>
            </a:extLst>
          </p:cNvPr>
          <p:cNvCxnSpPr/>
          <p:nvPr/>
        </p:nvCxnSpPr>
        <p:spPr>
          <a:xfrm>
            <a:off x="10095716" y="2866985"/>
            <a:ext cx="485189" cy="978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mit Pfeil 157">
            <a:extLst>
              <a:ext uri="{FF2B5EF4-FFF2-40B4-BE49-F238E27FC236}">
                <a16:creationId xmlns:a16="http://schemas.microsoft.com/office/drawing/2014/main" id="{213A4620-BD19-5452-41BA-A867C30399BA}"/>
              </a:ext>
            </a:extLst>
          </p:cNvPr>
          <p:cNvCxnSpPr/>
          <p:nvPr/>
        </p:nvCxnSpPr>
        <p:spPr>
          <a:xfrm>
            <a:off x="10095716" y="2866985"/>
            <a:ext cx="485189" cy="197186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A926F23E-C7B6-92A9-5A68-3071D4BC8E23}"/>
              </a:ext>
            </a:extLst>
          </p:cNvPr>
          <p:cNvCxnSpPr/>
          <p:nvPr/>
        </p:nvCxnSpPr>
        <p:spPr>
          <a:xfrm>
            <a:off x="10095716" y="2866985"/>
            <a:ext cx="485189" cy="297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mit Pfeil 159">
            <a:extLst>
              <a:ext uri="{FF2B5EF4-FFF2-40B4-BE49-F238E27FC236}">
                <a16:creationId xmlns:a16="http://schemas.microsoft.com/office/drawing/2014/main" id="{A11C470F-4FC7-0891-8BA8-1FC6A74EC03C}"/>
              </a:ext>
            </a:extLst>
          </p:cNvPr>
          <p:cNvCxnSpPr/>
          <p:nvPr/>
        </p:nvCxnSpPr>
        <p:spPr>
          <a:xfrm flipV="1">
            <a:off x="10095716" y="2852042"/>
            <a:ext cx="485189" cy="976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Gerade Verbindung mit Pfeil 160">
            <a:extLst>
              <a:ext uri="{FF2B5EF4-FFF2-40B4-BE49-F238E27FC236}">
                <a16:creationId xmlns:a16="http://schemas.microsoft.com/office/drawing/2014/main" id="{6072AD3D-13FF-72EF-BBA9-110D82AF1296}"/>
              </a:ext>
            </a:extLst>
          </p:cNvPr>
          <p:cNvCxnSpPr/>
          <p:nvPr/>
        </p:nvCxnSpPr>
        <p:spPr>
          <a:xfrm>
            <a:off x="10095716" y="3828131"/>
            <a:ext cx="485189" cy="17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 Verbindung mit Pfeil 161">
            <a:extLst>
              <a:ext uri="{FF2B5EF4-FFF2-40B4-BE49-F238E27FC236}">
                <a16:creationId xmlns:a16="http://schemas.microsoft.com/office/drawing/2014/main" id="{35F04175-E583-C41E-9E83-CF8CF7EE8F0F}"/>
              </a:ext>
            </a:extLst>
          </p:cNvPr>
          <p:cNvCxnSpPr/>
          <p:nvPr/>
        </p:nvCxnSpPr>
        <p:spPr>
          <a:xfrm>
            <a:off x="10095716" y="3828131"/>
            <a:ext cx="485189" cy="101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Gerade Verbindung mit Pfeil 162">
            <a:extLst>
              <a:ext uri="{FF2B5EF4-FFF2-40B4-BE49-F238E27FC236}">
                <a16:creationId xmlns:a16="http://schemas.microsoft.com/office/drawing/2014/main" id="{F00D6AA5-C65E-0C4A-F96D-D93D151B1F0D}"/>
              </a:ext>
            </a:extLst>
          </p:cNvPr>
          <p:cNvCxnSpPr/>
          <p:nvPr/>
        </p:nvCxnSpPr>
        <p:spPr>
          <a:xfrm>
            <a:off x="10095716" y="3828131"/>
            <a:ext cx="485189" cy="2015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Gerade Verbindung mit Pfeil 163">
            <a:extLst>
              <a:ext uri="{FF2B5EF4-FFF2-40B4-BE49-F238E27FC236}">
                <a16:creationId xmlns:a16="http://schemas.microsoft.com/office/drawing/2014/main" id="{8E2B1B8A-9B08-349A-ACB0-A8E6B6E54E6F}"/>
              </a:ext>
            </a:extLst>
          </p:cNvPr>
          <p:cNvCxnSpPr/>
          <p:nvPr/>
        </p:nvCxnSpPr>
        <p:spPr>
          <a:xfrm flipV="1">
            <a:off x="10095716" y="2852042"/>
            <a:ext cx="485189" cy="203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9497D800-70A1-4594-1237-C873C08077BD}"/>
              </a:ext>
            </a:extLst>
          </p:cNvPr>
          <p:cNvCxnSpPr/>
          <p:nvPr/>
        </p:nvCxnSpPr>
        <p:spPr>
          <a:xfrm flipV="1">
            <a:off x="10095716" y="3845445"/>
            <a:ext cx="485189" cy="1041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246C748B-5A70-1FB9-B5E5-2B0D6F514656}"/>
              </a:ext>
            </a:extLst>
          </p:cNvPr>
          <p:cNvCxnSpPr/>
          <p:nvPr/>
        </p:nvCxnSpPr>
        <p:spPr>
          <a:xfrm flipV="1">
            <a:off x="10095716" y="4838848"/>
            <a:ext cx="485189" cy="4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6BC3D5AB-1DF7-0044-2E10-982C99F4A29D}"/>
              </a:ext>
            </a:extLst>
          </p:cNvPr>
          <p:cNvCxnSpPr/>
          <p:nvPr/>
        </p:nvCxnSpPr>
        <p:spPr>
          <a:xfrm>
            <a:off x="10095716" y="4887040"/>
            <a:ext cx="485189" cy="956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 Verbindung mit Pfeil 167">
            <a:extLst>
              <a:ext uri="{FF2B5EF4-FFF2-40B4-BE49-F238E27FC236}">
                <a16:creationId xmlns:a16="http://schemas.microsoft.com/office/drawing/2014/main" id="{6D2C6CD6-BD92-1C7B-F2D8-62637DD5FBB2}"/>
              </a:ext>
            </a:extLst>
          </p:cNvPr>
          <p:cNvCxnSpPr/>
          <p:nvPr/>
        </p:nvCxnSpPr>
        <p:spPr>
          <a:xfrm flipV="1">
            <a:off x="10095716" y="2852042"/>
            <a:ext cx="485189" cy="305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mit Pfeil 168">
            <a:extLst>
              <a:ext uri="{FF2B5EF4-FFF2-40B4-BE49-F238E27FC236}">
                <a16:creationId xmlns:a16="http://schemas.microsoft.com/office/drawing/2014/main" id="{E1531E76-D39C-E610-575D-9E1C6EA28EAF}"/>
              </a:ext>
            </a:extLst>
          </p:cNvPr>
          <p:cNvCxnSpPr/>
          <p:nvPr/>
        </p:nvCxnSpPr>
        <p:spPr>
          <a:xfrm flipV="1">
            <a:off x="10095716" y="3845445"/>
            <a:ext cx="485189" cy="2062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 Verbindung mit Pfeil 169">
            <a:extLst>
              <a:ext uri="{FF2B5EF4-FFF2-40B4-BE49-F238E27FC236}">
                <a16:creationId xmlns:a16="http://schemas.microsoft.com/office/drawing/2014/main" id="{F5FC6B95-3D51-B36A-0FB3-E71448EAF23B}"/>
              </a:ext>
            </a:extLst>
          </p:cNvPr>
          <p:cNvCxnSpPr/>
          <p:nvPr/>
        </p:nvCxnSpPr>
        <p:spPr>
          <a:xfrm flipV="1">
            <a:off x="10095716" y="4838848"/>
            <a:ext cx="485189" cy="1068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mit Pfeil 170">
            <a:extLst>
              <a:ext uri="{FF2B5EF4-FFF2-40B4-BE49-F238E27FC236}">
                <a16:creationId xmlns:a16="http://schemas.microsoft.com/office/drawing/2014/main" id="{A2501D5E-652D-248D-A361-E9FC8E79ECC2}"/>
              </a:ext>
            </a:extLst>
          </p:cNvPr>
          <p:cNvCxnSpPr/>
          <p:nvPr/>
        </p:nvCxnSpPr>
        <p:spPr>
          <a:xfrm flipV="1">
            <a:off x="10095716" y="5843454"/>
            <a:ext cx="485189" cy="6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AA6D341-55EB-037D-EDB8-7F65D59BD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B171-FB21-4E89-A54F-691082BB0684}" type="slidenum">
              <a:rPr lang="en-US" smtClean="0"/>
              <a:t>8</a:t>
            </a:fld>
            <a:endParaRPr lang="en-US"/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DCB49B4E-4354-4385-953F-257EBEB2278A}"/>
              </a:ext>
            </a:extLst>
          </p:cNvPr>
          <p:cNvSpPr txBox="1"/>
          <p:nvPr/>
        </p:nvSpPr>
        <p:spPr>
          <a:xfrm>
            <a:off x="2015410" y="693053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gardenofforkingpaths_prereg.jpg</a:t>
            </a:r>
          </a:p>
        </p:txBody>
      </p:sp>
    </p:spTree>
    <p:extLst>
      <p:ext uri="{BB962C8B-B14F-4D97-AF65-F5344CB8AC3E}">
        <p14:creationId xmlns:p14="http://schemas.microsoft.com/office/powerpoint/2010/main" val="2849656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2" grpId="0" animBg="1"/>
      <p:bldP spid="44" grpId="0" animBg="1"/>
      <p:bldP spid="45" grpId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63C628A-B01F-776C-B74E-8DCE09EBE7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200" y="-1"/>
            <a:ext cx="8068372" cy="6839917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CA4AED6-D7BF-24B3-8F5A-DD59ADC3AD11}"/>
              </a:ext>
            </a:extLst>
          </p:cNvPr>
          <p:cNvSpPr txBox="1"/>
          <p:nvPr/>
        </p:nvSpPr>
        <p:spPr>
          <a:xfrm>
            <a:off x="6094446" y="6439822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3"/>
              </a:rPr>
              <a:t>https://metaanalyses.shinyapps.io/replicationdatabase</a:t>
            </a:r>
            <a:r>
              <a:rPr lang="en-US" dirty="0"/>
              <a:t> 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A609CBDD-7AAC-E0E7-EA2B-5FBBD77FB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74697"/>
            <a:ext cx="2743200" cy="365125"/>
          </a:xfrm>
        </p:spPr>
        <p:txBody>
          <a:bodyPr/>
          <a:lstStyle/>
          <a:p>
            <a:fld id="{674BB171-FB21-4E89-A54F-691082BB06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77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1401</Words>
  <Application>Microsoft Office PowerPoint</Application>
  <PresentationFormat>Breitbild</PresentationFormat>
  <Paragraphs>356</Paragraphs>
  <Slides>28</Slides>
  <Notes>2</Notes>
  <HiddenSlides>10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6" baseType="lpstr">
      <vt:lpstr>Arial</vt:lpstr>
      <vt:lpstr>Arial Black</vt:lpstr>
      <vt:lpstr>Calibri</vt:lpstr>
      <vt:lpstr>Calibri Light</vt:lpstr>
      <vt:lpstr>inherit</vt:lpstr>
      <vt:lpstr>Symbol</vt:lpstr>
      <vt:lpstr>TwitterChirp</vt:lpstr>
      <vt:lpstr>Office</vt:lpstr>
      <vt:lpstr>Wie konnte es zur Replikationskrise kommen?</vt:lpstr>
      <vt:lpstr>struktur.jpg</vt:lpstr>
      <vt:lpstr>lösungsansätze.png</vt:lpstr>
      <vt:lpstr>Was bringen die neuen Ansätze?</vt:lpstr>
      <vt:lpstr>lösungsansätze.png</vt:lpstr>
      <vt:lpstr>lösungsansätze.png</vt:lpstr>
      <vt:lpstr>gardenofforkingpaths.jpg</vt:lpstr>
      <vt:lpstr>PowerPoint-Präsentation</vt:lpstr>
      <vt:lpstr>PowerPoint-Präsentation</vt:lpstr>
      <vt:lpstr>PowerPoint-Präsentation</vt:lpstr>
      <vt:lpstr>peerreview.jpg</vt:lpstr>
      <vt:lpstr>Open Peer Review</vt:lpstr>
      <vt:lpstr>F1000</vt:lpstr>
      <vt:lpstr>retraction.jpg</vt:lpstr>
      <vt:lpstr>Dynamische MAs</vt:lpstr>
      <vt:lpstr>cover.jpg</vt:lpstr>
      <vt:lpstr>cover.jpg</vt:lpstr>
      <vt:lpstr>favicon_os.jpg</vt:lpstr>
      <vt:lpstr>facetten.jpg</vt:lpstr>
      <vt:lpstr>spektrumreaktionen.jpg</vt:lpstr>
      <vt:lpstr>paradigmenwechsel.jpg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manuskriptprozess.jpg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Wie konnte es zur Replikationskrise kommen?</dc:title>
  <dc:creator>Luk R</dc:creator>
  <cp:lastModifiedBy>Lukas Röseler</cp:lastModifiedBy>
  <cp:revision>83</cp:revision>
  <dcterms:created xsi:type="dcterms:W3CDTF">2022-11-25T14:46:31Z</dcterms:created>
  <dcterms:modified xsi:type="dcterms:W3CDTF">2025-01-20T13:35:09Z</dcterms:modified>
</cp:coreProperties>
</file>