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594" r:id="rId12"/>
    <p:sldId id="596" r:id="rId13"/>
    <p:sldId id="599" r:id="rId14"/>
    <p:sldId id="597" r:id="rId15"/>
    <p:sldId id="598" r:id="rId16"/>
    <p:sldId id="600" r:id="rId17"/>
    <p:sldId id="6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lickr.com/photos/0815fotos/474024217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Induktion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Breitbild</PresentationFormat>
  <Paragraphs>266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50</cp:revision>
  <dcterms:created xsi:type="dcterms:W3CDTF">2022-11-25T14:46:31Z</dcterms:created>
  <dcterms:modified xsi:type="dcterms:W3CDTF">2024-07-11T14:32:00Z</dcterms:modified>
</cp:coreProperties>
</file>