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86C2-41EE-4B0E-B1DE-8DD8F010D41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g"/><Relationship Id="rId2" Type="http://schemas.openxmlformats.org/officeDocument/2006/relationships/hyperlink" Target="https://osf.io/12345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1A0D6B7-7484-4653-8C81-B43F2AA67621}"/>
              </a:ext>
            </a:extLst>
          </p:cNvPr>
          <p:cNvSpPr/>
          <p:nvPr/>
        </p:nvSpPr>
        <p:spPr>
          <a:xfrm>
            <a:off x="552645" y="184150"/>
            <a:ext cx="581694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Bahnschrift SemiBold" panose="020B0502040204020203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82435D-CA36-4A6E-BAB9-283AD915E222}"/>
              </a:ext>
            </a:extLst>
          </p:cNvPr>
          <p:cNvSpPr txBox="1"/>
          <p:nvPr/>
        </p:nvSpPr>
        <p:spPr>
          <a:xfrm>
            <a:off x="1143000" y="233099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Title: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Replication of Author A and Author B (Abbrev. Journal Name, Year of Orig. Publication)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660459-7329-4F13-92B5-29474677AB16}"/>
              </a:ext>
            </a:extLst>
          </p:cNvPr>
          <p:cNvSpPr/>
          <p:nvPr/>
        </p:nvSpPr>
        <p:spPr>
          <a:xfrm>
            <a:off x="552645" y="590550"/>
            <a:ext cx="5816939" cy="12141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Replication Research (R2)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Volume 1 (2025)</a:t>
            </a:r>
          </a:p>
          <a:p>
            <a:r>
              <a:rPr lang="en-US" sz="800" dirty="0">
                <a:solidFill>
                  <a:schemeClr val="tx1"/>
                </a:solidFill>
              </a:rPr>
              <a:t>https://doi.org/10.10replicationresearch.01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Article type: Replication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>Published under the CC-BY4.0 license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Preregistration: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Preregistered analysis plan: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Materials: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Data: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Preprint: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Reproducibility report: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Review report: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err="1">
                <a:solidFill>
                  <a:schemeClr val="tx1"/>
                </a:solidFill>
              </a:rPr>
              <a:t>Codecheck</a:t>
            </a:r>
            <a:r>
              <a:rPr lang="en-US" sz="800" dirty="0">
                <a:solidFill>
                  <a:schemeClr val="tx1"/>
                </a:solidFill>
              </a:rPr>
              <a:t> certificate: </a:t>
            </a:r>
            <a:r>
              <a:rPr lang="en-US" sz="800" dirty="0">
                <a:solidFill>
                  <a:schemeClr val="tx1"/>
                </a:solidFill>
                <a:hlinkClick r:id="rId2"/>
              </a:rPr>
              <a:t>https://osf.io/12345/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Edited by: Editor Name</a:t>
            </a:r>
          </a:p>
          <a:p>
            <a:r>
              <a:rPr lang="en-US" sz="800" dirty="0">
                <a:solidFill>
                  <a:schemeClr val="tx1"/>
                </a:solidFill>
              </a:rPr>
              <a:t>Reviewer 1: Person Name</a:t>
            </a:r>
          </a:p>
          <a:p>
            <a:r>
              <a:rPr lang="en-US" sz="800" dirty="0">
                <a:solidFill>
                  <a:schemeClr val="tx1"/>
                </a:solidFill>
              </a:rPr>
              <a:t>Reviewer 2: Person Name</a:t>
            </a:r>
          </a:p>
          <a:p>
            <a:r>
              <a:rPr lang="en-US" sz="800" dirty="0">
                <a:solidFill>
                  <a:schemeClr val="tx1"/>
                </a:solidFill>
              </a:rPr>
              <a:t>Reproducer: Researcher 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F4549B-653F-45C8-BF74-A64B346E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229" y="9391650"/>
            <a:ext cx="1277750" cy="4285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7A04F8-0FF6-487C-AD49-1B2FADF7E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385" y="9403748"/>
            <a:ext cx="1176199" cy="37221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476BCA7-2246-45F7-A1E9-D78DBC164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73" y="7372988"/>
            <a:ext cx="465088" cy="45308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F44771C-20C5-4D8A-9D40-AC5A1E3F38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77" y="7372989"/>
            <a:ext cx="465088" cy="4530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85AA0FE-38A9-4026-807F-6FFCAB93D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09" y="7378602"/>
            <a:ext cx="465088" cy="45308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B1DB482-C864-472F-B415-4027143153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11" y="7363462"/>
            <a:ext cx="508508" cy="496462"/>
          </a:xfrm>
          <a:prstGeom prst="rect">
            <a:avLst/>
          </a:prstGeom>
        </p:spPr>
      </p:pic>
      <p:graphicFrame>
        <p:nvGraphicFramePr>
          <p:cNvPr id="29" name="Tabelle 29">
            <a:extLst>
              <a:ext uri="{FF2B5EF4-FFF2-40B4-BE49-F238E27FC236}">
                <a16:creationId xmlns:a16="http://schemas.microsoft.com/office/drawing/2014/main" id="{E748BC9F-6ACA-4A59-A9D9-6AF6A548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12587"/>
              </p:ext>
            </p:extLst>
          </p:nvPr>
        </p:nvGraphicFramePr>
        <p:xfrm>
          <a:off x="1143000" y="3767434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1509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Jacob Walter       0000-000X-XXXX-XXXX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6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 Buzz        0000-000X-XXXX-XXXX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70355"/>
                  </a:ext>
                </a:extLst>
              </a:tr>
            </a:tbl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3513A12C-D1ED-405C-8349-3F13916BA731}"/>
              </a:ext>
            </a:extLst>
          </p:cNvPr>
          <p:cNvSpPr txBox="1"/>
          <p:nvPr/>
        </p:nvSpPr>
        <p:spPr>
          <a:xfrm>
            <a:off x="488416" y="5439873"/>
            <a:ext cx="58811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labore et dolore magna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labore et dolore magna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8" name="Picture 4" descr="Letter Icons - Free SVG &amp; PNG Letter Images - Noun Project">
            <a:extLst>
              <a:ext uri="{FF2B5EF4-FFF2-40B4-BE49-F238E27FC236}">
                <a16:creationId xmlns:a16="http://schemas.microsoft.com/office/drawing/2014/main" id="{C6ACECAB-C849-4311-9B97-FA8E32C10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7500"/>
          <a:stretch/>
        </p:blipFill>
        <p:spPr bwMode="auto">
          <a:xfrm>
            <a:off x="4396154" y="3834704"/>
            <a:ext cx="227813" cy="1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61DBA86-BEDA-4CE2-A601-1016A1B976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835" y="3847404"/>
            <a:ext cx="148079" cy="148079"/>
          </a:xfrm>
          <a:prstGeom prst="rect">
            <a:avLst/>
          </a:prstGeom>
        </p:spPr>
      </p:pic>
      <p:pic>
        <p:nvPicPr>
          <p:cNvPr id="33" name="Picture 4" descr="Letter Icons - Free SVG &amp; PNG Letter Images - Noun Project">
            <a:extLst>
              <a:ext uri="{FF2B5EF4-FFF2-40B4-BE49-F238E27FC236}">
                <a16:creationId xmlns:a16="http://schemas.microsoft.com/office/drawing/2014/main" id="{75E18A7D-D11A-4583-AD08-4B3019324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7500"/>
          <a:stretch/>
        </p:blipFill>
        <p:spPr bwMode="auto">
          <a:xfrm>
            <a:off x="1291188" y="4633786"/>
            <a:ext cx="227813" cy="1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3D6D2DA5-38D2-466D-BE29-9565C89B5477}"/>
              </a:ext>
            </a:extLst>
          </p:cNvPr>
          <p:cNvSpPr txBox="1"/>
          <p:nvPr/>
        </p:nvSpPr>
        <p:spPr>
          <a:xfrm>
            <a:off x="1570118" y="4581688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jwalter@imaginaryuni.edu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3672CE1C-F442-4D04-B7AA-B38F5004F0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835" y="4229146"/>
            <a:ext cx="148079" cy="148079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3C4648F-CCEA-4EBF-BB4A-914985D5DE2D}"/>
              </a:ext>
            </a:extLst>
          </p:cNvPr>
          <p:cNvCxnSpPr>
            <a:cxnSpLocks/>
          </p:cNvCxnSpPr>
          <p:nvPr/>
        </p:nvCxnSpPr>
        <p:spPr>
          <a:xfrm>
            <a:off x="552645" y="7256836"/>
            <a:ext cx="5816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3B5E4831-73E7-4C94-87CD-86BB1127E0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645" y="9391650"/>
            <a:ext cx="1436117" cy="36069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2247331-EB2E-38C2-EAB1-98A6BC33D968}"/>
              </a:ext>
            </a:extLst>
          </p:cNvPr>
          <p:cNvSpPr txBox="1"/>
          <p:nvPr/>
        </p:nvSpPr>
        <p:spPr>
          <a:xfrm>
            <a:off x="488416" y="7947839"/>
            <a:ext cx="588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accepted version of the article that has undergone peer-review and a reproducibility check. It has not yet been copy-edited.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3B964E-EFAE-D6B3-975A-AF1F4F3DDD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9" y="200597"/>
            <a:ext cx="1706061" cy="36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309</Words>
  <Application>Microsoft Office PowerPoint</Application>
  <PresentationFormat>A4-Papier (210 x 297 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Röseler</dc:creator>
  <cp:lastModifiedBy>Lukas Röseler</cp:lastModifiedBy>
  <cp:revision>26</cp:revision>
  <dcterms:created xsi:type="dcterms:W3CDTF">2024-10-22T07:44:32Z</dcterms:created>
  <dcterms:modified xsi:type="dcterms:W3CDTF">2025-02-18T10:53:20Z</dcterms:modified>
</cp:coreProperties>
</file>