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5b52be8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55b52be8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5b52be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55b52be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8bc99d5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8bc99d5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bc99d5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bc99d5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5b52be8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55b52be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5b52be8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55b52be8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Dateimanager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Lukas Rottler, Gabriel Nikol, Lindsay Lotter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43100" y="381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Funktionen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43100" y="1301625"/>
            <a:ext cx="70389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App zum Organisieren von  Dateien und Ordnern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43100" y="1733625"/>
            <a:ext cx="70389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Listenansicht mit erstellten Ordnern und hinzugefügten Dateien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43100" y="2165625"/>
            <a:ext cx="70389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Vorgegebene Funktionen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Ordner hinzufügen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Datei auswählen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Ordner laden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343100" y="3182925"/>
            <a:ext cx="70389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Erstellte </a:t>
            </a:r>
            <a:r>
              <a:rPr lang="de"/>
              <a:t>Funktionen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Ordnerablage </a:t>
            </a:r>
            <a:r>
              <a:rPr lang="de"/>
              <a:t>physisch</a:t>
            </a:r>
            <a:r>
              <a:rPr lang="de"/>
              <a:t> auf dem Gerät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Ordner in Ordner anlegbar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Dateien sind übergreifend </a:t>
            </a:r>
            <a:r>
              <a:rPr lang="de"/>
              <a:t>sichtbar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Live-Demo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343100" y="381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Technische Gegebenheiten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Systemanforderungen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43100" y="1301625"/>
            <a:ext cx="70389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Funktionsweise auf Android </a:t>
            </a:r>
            <a:r>
              <a:rPr lang="de"/>
              <a:t>getestet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343100" y="2333025"/>
            <a:ext cx="70389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Physisches Gerät wird benötigt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343100" y="1817325"/>
            <a:ext cx="70389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Externes Programm zum Öffnen von Dateien wird benötigt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343100" y="381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Technische Gegebenheiten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Plugins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343100" y="1301625"/>
            <a:ext cx="70389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Capacitor Filesystem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Ordner anlegen und auslesen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Dateien anlegen und auslesen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Aufs Dateisystem des Geräts zugreifen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343100" y="2351925"/>
            <a:ext cx="70389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Capacitor File Picker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Nimmt Dateien vom Gerät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Übergibt die Informationen der Datei an die App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343100" y="3227925"/>
            <a:ext cx="70389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Capacitor File Opener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Öffnet Dateien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343100" y="381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Unsere Schwierigkeiten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343100" y="1301625"/>
            <a:ext cx="70389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Mangelnde</a:t>
            </a:r>
            <a:r>
              <a:rPr lang="de"/>
              <a:t> Dokumentation im Internet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Wenig Dokumentation zu Dateimanager in Vue.js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Hauptsächlich nur in Angular 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343100" y="2159850"/>
            <a:ext cx="70389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Instabiles Programm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Funktionsfähigkeit zum Teil </a:t>
            </a:r>
            <a:r>
              <a:rPr lang="de"/>
              <a:t>geräteabhängig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Wiederholte Neuaufsetzung und </a:t>
            </a:r>
            <a:r>
              <a:rPr lang="de"/>
              <a:t>Synchronisierung</a:t>
            </a:r>
            <a:r>
              <a:rPr lang="de"/>
              <a:t> nötig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343100" y="3011550"/>
            <a:ext cx="7038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Plugin Verständlichkeit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Geringe Dokumentation, vor allem für Programmierbeginner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343100" y="3678450"/>
            <a:ext cx="70389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Zwei Programm </a:t>
            </a:r>
            <a:r>
              <a:rPr lang="de"/>
              <a:t>Programmierung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Programmierung in VS-Code und Testung im Emulator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Zeitaufwand beim dauerhaften Wechsel zwischen den Programmen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343100" y="381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Lessons Learned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343100" y="1301625"/>
            <a:ext cx="70389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Andere Programmiersprache nutzen (z.B. Angular)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343100" y="1739925"/>
            <a:ext cx="70389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Verschiedene</a:t>
            </a:r>
            <a:r>
              <a:rPr lang="de"/>
              <a:t> </a:t>
            </a:r>
            <a:r>
              <a:rPr lang="de"/>
              <a:t>Emulatoren</a:t>
            </a:r>
            <a:r>
              <a:rPr lang="de"/>
              <a:t> und Testgeräte haben und nutzen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343100" y="2178225"/>
            <a:ext cx="70389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Direkt physisch Testen um Probleme mit Emulatoren zu umgehen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6080B1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