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1" r:id="rId8"/>
    <p:sldId id="260" r:id="rId9"/>
    <p:sldId id="262" r:id="rId10"/>
    <p:sldId id="278" r:id="rId11"/>
    <p:sldId id="265" r:id="rId12"/>
    <p:sldId id="268" r:id="rId13"/>
    <p:sldId id="270" r:id="rId14"/>
    <p:sldId id="277" r:id="rId15"/>
    <p:sldId id="263" r:id="rId16"/>
    <p:sldId id="274" r:id="rId17"/>
    <p:sldId id="266" r:id="rId18"/>
    <p:sldId id="271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109C3-2BEC-4E0E-91CE-884F8637A66F}" v="420" dt="2021-01-21T11:32:09.300"/>
    <p1510:client id="{1EE2AFF7-D750-4256-BFC6-14955C101C93}" v="586" dt="2021-01-07T14:14:32.324"/>
    <p1510:client id="{24FBED1E-7B98-4F8C-85F3-29DA8E049248}" v="113" dt="2021-01-21T19:17:10.835"/>
    <p1510:client id="{27929FA8-7CAC-4FD9-BCA3-45419D8083FF}" v="1467" dt="2021-01-20T21:28:06.895"/>
    <p1510:client id="{34D4A96D-0950-4353-A958-0B900D9263E0}" v="16" dt="2021-01-21T16:53:27.680"/>
    <p1510:client id="{352149AC-9CB9-45C5-BDA1-EE64B92B5E1B}" v="18" dt="2021-01-21T09:57:08.065"/>
    <p1510:client id="{3A7D9790-D384-4875-BE26-F93F148197EA}" v="738" dt="2021-01-13T09:41:33.415"/>
    <p1510:client id="{413D5053-9588-49E4-8D28-91FEBF6C3182}" v="1449" dt="2021-01-20T18:14:37.085"/>
    <p1510:client id="{58D3D865-C687-4F3A-B656-12DB708729A4}" v="16" dt="2021-01-13T12:12:52.037"/>
    <p1510:client id="{6016D8DE-A7E5-4320-92F1-204B92FCF5AA}" v="1" dt="2021-01-05T10:26:36.233"/>
    <p1510:client id="{615454BC-F802-4ABD-8402-18E5C16444BA}" v="28" dt="2021-01-21T09:59:59.626"/>
    <p1510:client id="{69F66620-3091-4EAB-9F7B-89F5400000DC}" v="183" dt="2021-01-21T19:16:48.110"/>
    <p1510:client id="{6B38CF15-75AC-4EBF-A7F0-6C1DC484C71E}" v="8" dt="2021-01-18T10:55:22.688"/>
    <p1510:client id="{6D786EB8-1EAC-4272-8638-7A620F1F8678}" v="762" dt="2021-01-20T17:52:13.711"/>
    <p1510:client id="{6FD65437-225C-42E6-90D1-83F686DFDF9D}" v="121" dt="2021-01-04T11:00:38.368"/>
    <p1510:client id="{7FC29F2B-6EBF-4F5C-A41B-B7F804337119}" v="212" dt="2021-01-20T15:38:27.542"/>
    <p1510:client id="{82C79CC5-2123-4A65-8A58-3B7290FC9F02}" v="721" dt="2021-01-07T14:56:33.036"/>
    <p1510:client id="{8A8D7E85-5ABD-4ECC-9AB2-5D4087E25435}" v="5" dt="2021-01-21T10:08:13.684"/>
    <p1510:client id="{8D08398F-1143-4E63-BBB0-8809A94964D2}" v="283" dt="2021-01-20T22:49:22.960"/>
    <p1510:client id="{90541BC4-773C-4315-B71D-0C5AF87EDA7C}" v="413" dt="2021-01-12T13:14:16.524"/>
    <p1510:client id="{96037E65-FA77-4CD2-84B1-590C492582D1}" v="6" dt="2021-01-13T06:57:04.990"/>
    <p1510:client id="{99BE85FD-B77D-42AF-9B5E-2FC6E7849393}" v="4" dt="2021-01-21T10:11:44.740"/>
    <p1510:client id="{A0EF2F25-0F8C-47FE-BE5C-1F9DF72D92DB}" v="21" dt="2021-01-20T17:57:29.361"/>
    <p1510:client id="{A88AECCB-175A-4A3F-BA89-70801E6F3E8E}" v="100" dt="2021-01-21T17:56:46.386"/>
    <p1510:client id="{B8AF5BFB-2F50-4A7E-8E87-35153D4BF51C}" v="25" dt="2021-01-20T18:01:01.322"/>
    <p1510:client id="{BB2F1FA5-5100-4851-B5BD-84FF336AE6AD}" v="991" dt="2021-01-20T19:26:56.705"/>
    <p1510:client id="{BCBDB855-3C98-4486-BE54-BDBDD50D1223}" v="8" dt="2021-01-21T11:12:57.893"/>
    <p1510:client id="{C82604C6-54E9-43F2-AF57-8CDE5ED94A95}" v="176" dt="2021-01-21T10:02:19.879"/>
    <p1510:client id="{CFCE9CB5-A6ED-4E7A-A36C-B5B6C6A31675}" v="450" dt="2021-01-04T11:18:00.738"/>
    <p1510:client id="{DA0B1485-1C76-4CAF-9C01-31C36E00EA15}" v="6" dt="2021-01-07T13:54:47.907"/>
    <p1510:client id="{E757B65A-8F5F-431C-8A1F-0FBB4FE9B2E3}" v="20" dt="2021-01-12T17:15:08.068"/>
    <p1510:client id="{E75CFFE0-862F-419F-9C85-2B130274D661}" v="396" dt="2021-01-20T19:31:38.502"/>
    <p1510:client id="{F1562286-7960-45AC-8142-740E3FA38F6D}" v="393" dt="2021-01-12T13:47:28.235"/>
    <p1510:client id="{F5848E33-8693-4B16-9C77-31212FE0A836}" v="8" dt="2021-01-21T19:08:23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Albrecht" userId="S::dominik.albrecht@informatik.hs-fulda.de::70fbd822-11a0-4d0b-8e92-f69438db25cc" providerId="AD" clId="Web-{7FC29F2B-6EBF-4F5C-A41B-B7F804337119}"/>
    <pc:docChg chg="modSld">
      <pc:chgData name="Dominik Albrecht" userId="S::dominik.albrecht@informatik.hs-fulda.de::70fbd822-11a0-4d0b-8e92-f69438db25cc" providerId="AD" clId="Web-{7FC29F2B-6EBF-4F5C-A41B-B7F804337119}" dt="2021-01-20T15:38:27.542" v="119" actId="20577"/>
      <pc:docMkLst>
        <pc:docMk/>
      </pc:docMkLst>
      <pc:sldChg chg="addSp modSp">
        <pc:chgData name="Dominik Albrecht" userId="S::dominik.albrecht@informatik.hs-fulda.de::70fbd822-11a0-4d0b-8e92-f69438db25cc" providerId="AD" clId="Web-{7FC29F2B-6EBF-4F5C-A41B-B7F804337119}" dt="2021-01-20T15:38:27.542" v="119" actId="20577"/>
        <pc:sldMkLst>
          <pc:docMk/>
          <pc:sldMk cId="3550991945" sldId="263"/>
        </pc:sldMkLst>
        <pc:spChg chg="add mod">
          <ac:chgData name="Dominik Albrecht" userId="S::dominik.albrecht@informatik.hs-fulda.de::70fbd822-11a0-4d0b-8e92-f69438db25cc" providerId="AD" clId="Web-{7FC29F2B-6EBF-4F5C-A41B-B7F804337119}" dt="2021-01-20T15:38:27.542" v="119" actId="20577"/>
          <ac:spMkLst>
            <pc:docMk/>
            <pc:sldMk cId="3550991945" sldId="263"/>
            <ac:spMk id="2" creationId="{0E922F0B-43B9-4D95-B20E-1DF91494A263}"/>
          </ac:spMkLst>
        </pc:spChg>
        <pc:spChg chg="add mod">
          <ac:chgData name="Dominik Albrecht" userId="S::dominik.albrecht@informatik.hs-fulda.de::70fbd822-11a0-4d0b-8e92-f69438db25cc" providerId="AD" clId="Web-{7FC29F2B-6EBF-4F5C-A41B-B7F804337119}" dt="2021-01-20T15:22:52.078" v="14" actId="20577"/>
          <ac:spMkLst>
            <pc:docMk/>
            <pc:sldMk cId="3550991945" sldId="263"/>
            <ac:spMk id="4" creationId="{27932F62-FD6E-4998-86B8-BDFB7C13F344}"/>
          </ac:spMkLst>
        </pc:spChg>
      </pc:sldChg>
    </pc:docChg>
  </pc:docChgLst>
  <pc:docChgLst>
    <pc:chgData name="Lukas Schmidt" userId="S::lukas.schmidt@informatik.hs-fulda.de::8f67818a-205e-4152-8400-fa99b0e72978" providerId="AD" clId="Web-{A88AECCB-175A-4A3F-BA89-70801E6F3E8E}"/>
    <pc:docChg chg="modSld sldOrd">
      <pc:chgData name="Lukas Schmidt" userId="S::lukas.schmidt@informatik.hs-fulda.de::8f67818a-205e-4152-8400-fa99b0e72978" providerId="AD" clId="Web-{A88AECCB-175A-4A3F-BA89-70801E6F3E8E}" dt="2021-01-21T17:56:46.386" v="56"/>
      <pc:docMkLst>
        <pc:docMk/>
      </pc:docMkLst>
      <pc:sldChg chg="modSp">
        <pc:chgData name="Lukas Schmidt" userId="S::lukas.schmidt@informatik.hs-fulda.de::8f67818a-205e-4152-8400-fa99b0e72978" providerId="AD" clId="Web-{A88AECCB-175A-4A3F-BA89-70801E6F3E8E}" dt="2021-01-21T17:51:20.352" v="39" actId="20577"/>
        <pc:sldMkLst>
          <pc:docMk/>
          <pc:sldMk cId="1577499883" sldId="256"/>
        </pc:sldMkLst>
        <pc:spChg chg="mod">
          <ac:chgData name="Lukas Schmidt" userId="S::lukas.schmidt@informatik.hs-fulda.de::8f67818a-205e-4152-8400-fa99b0e72978" providerId="AD" clId="Web-{A88AECCB-175A-4A3F-BA89-70801E6F3E8E}" dt="2021-01-21T17:51:20.352" v="39" actId="20577"/>
          <ac:spMkLst>
            <pc:docMk/>
            <pc:sldMk cId="1577499883" sldId="256"/>
            <ac:spMk id="4" creationId="{00BD3A82-FBC4-4288-BF81-894278BF177F}"/>
          </ac:spMkLst>
        </pc:spChg>
      </pc:sldChg>
      <pc:sldChg chg="modSp">
        <pc:chgData name="Lukas Schmidt" userId="S::lukas.schmidt@informatik.hs-fulda.de::8f67818a-205e-4152-8400-fa99b0e72978" providerId="AD" clId="Web-{A88AECCB-175A-4A3F-BA89-70801E6F3E8E}" dt="2021-01-21T17:52:29.415" v="48" actId="1076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A88AECCB-175A-4A3F-BA89-70801E6F3E8E}" dt="2021-01-21T17:52:29.415" v="48" actId="1076"/>
          <ac:spMkLst>
            <pc:docMk/>
            <pc:sldMk cId="2353890873" sldId="259"/>
            <ac:spMk id="3" creationId="{4B0B032F-983E-484D-87A8-54F1867C5C8D}"/>
          </ac:spMkLst>
        </pc:spChg>
      </pc:sldChg>
      <pc:sldChg chg="modSp">
        <pc:chgData name="Lukas Schmidt" userId="S::lukas.schmidt@informatik.hs-fulda.de::8f67818a-205e-4152-8400-fa99b0e72978" providerId="AD" clId="Web-{A88AECCB-175A-4A3F-BA89-70801E6F3E8E}" dt="2021-01-21T16:11:52.510" v="0" actId="20577"/>
        <pc:sldMkLst>
          <pc:docMk/>
          <pc:sldMk cId="1096129597" sldId="262"/>
        </pc:sldMkLst>
        <pc:spChg chg="mod">
          <ac:chgData name="Lukas Schmidt" userId="S::lukas.schmidt@informatik.hs-fulda.de::8f67818a-205e-4152-8400-fa99b0e72978" providerId="AD" clId="Web-{A88AECCB-175A-4A3F-BA89-70801E6F3E8E}" dt="2021-01-21T16:11:52.510" v="0" actId="20577"/>
          <ac:spMkLst>
            <pc:docMk/>
            <pc:sldMk cId="1096129597" sldId="262"/>
            <ac:spMk id="2" creationId="{B6C27BC8-8BF1-434D-9F95-4C68F2DAA4E2}"/>
          </ac:spMkLst>
        </pc:spChg>
      </pc:sldChg>
      <pc:sldChg chg="ord">
        <pc:chgData name="Lukas Schmidt" userId="S::lukas.schmidt@informatik.hs-fulda.de::8f67818a-205e-4152-8400-fa99b0e72978" providerId="AD" clId="Web-{A88AECCB-175A-4A3F-BA89-70801E6F3E8E}" dt="2021-01-21T17:53:25.415" v="49"/>
        <pc:sldMkLst>
          <pc:docMk/>
          <pc:sldMk cId="2104475456" sldId="271"/>
        </pc:sldMkLst>
      </pc:sldChg>
      <pc:sldChg chg="modSp">
        <pc:chgData name="Lukas Schmidt" userId="S::lukas.schmidt@informatik.hs-fulda.de::8f67818a-205e-4152-8400-fa99b0e72978" providerId="AD" clId="Web-{A88AECCB-175A-4A3F-BA89-70801E6F3E8E}" dt="2021-01-21T17:56:46.386" v="56"/>
        <pc:sldMkLst>
          <pc:docMk/>
          <pc:sldMk cId="1876045555" sldId="278"/>
        </pc:sldMkLst>
        <pc:picChg chg="mod">
          <ac:chgData name="Lukas Schmidt" userId="S::lukas.schmidt@informatik.hs-fulda.de::8f67818a-205e-4152-8400-fa99b0e72978" providerId="AD" clId="Web-{A88AECCB-175A-4A3F-BA89-70801E6F3E8E}" dt="2021-01-21T17:56:46.386" v="56"/>
          <ac:picMkLst>
            <pc:docMk/>
            <pc:sldMk cId="1876045555" sldId="278"/>
            <ac:picMk id="3" creationId="{861F7554-9510-4DBA-8649-C721766B7078}"/>
          </ac:picMkLst>
        </pc:picChg>
        <pc:picChg chg="mod">
          <ac:chgData name="Lukas Schmidt" userId="S::lukas.schmidt@informatik.hs-fulda.de::8f67818a-205e-4152-8400-fa99b0e72978" providerId="AD" clId="Web-{A88AECCB-175A-4A3F-BA89-70801E6F3E8E}" dt="2021-01-21T17:56:41.589" v="54"/>
          <ac:picMkLst>
            <pc:docMk/>
            <pc:sldMk cId="1876045555" sldId="278"/>
            <ac:picMk id="164" creationId="{6E7C53E8-56DC-4A0D-9843-5BC5BB3EC7C6}"/>
          </ac:picMkLst>
        </pc:picChg>
        <pc:picChg chg="mod">
          <ac:chgData name="Lukas Schmidt" userId="S::lukas.schmidt@informatik.hs-fulda.de::8f67818a-205e-4152-8400-fa99b0e72978" providerId="AD" clId="Web-{A88AECCB-175A-4A3F-BA89-70801E6F3E8E}" dt="2021-01-21T17:56:38.526" v="53"/>
          <ac:picMkLst>
            <pc:docMk/>
            <pc:sldMk cId="1876045555" sldId="278"/>
            <ac:picMk id="165" creationId="{86AD526B-555F-48C0-B7B3-ED920152CF53}"/>
          </ac:picMkLst>
        </pc:picChg>
        <pc:picChg chg="mod">
          <ac:chgData name="Lukas Schmidt" userId="S::lukas.schmidt@informatik.hs-fulda.de::8f67818a-205e-4152-8400-fa99b0e72978" providerId="AD" clId="Web-{A88AECCB-175A-4A3F-BA89-70801E6F3E8E}" dt="2021-01-21T17:56:44.433" v="55"/>
          <ac:picMkLst>
            <pc:docMk/>
            <pc:sldMk cId="1876045555" sldId="278"/>
            <ac:picMk id="166" creationId="{2E8EE4AE-0B12-43C7-B2A7-6E0BAA50ACD2}"/>
          </ac:picMkLst>
        </pc:picChg>
      </pc:sldChg>
    </pc:docChg>
  </pc:docChgLst>
  <pc:docChgLst>
    <pc:chgData name="Lukas Schmidt" userId="S::lukas.schmidt@informatik.hs-fulda.de::8f67818a-205e-4152-8400-fa99b0e72978" providerId="AD" clId="Web-{1EE2AFF7-D750-4256-BFC6-14955C101C93}"/>
    <pc:docChg chg="addSld modSld">
      <pc:chgData name="Lukas Schmidt" userId="S::lukas.schmidt@informatik.hs-fulda.de::8f67818a-205e-4152-8400-fa99b0e72978" providerId="AD" clId="Web-{1EE2AFF7-D750-4256-BFC6-14955C101C93}" dt="2021-01-07T14:14:32.324" v="577" actId="1076"/>
      <pc:docMkLst>
        <pc:docMk/>
      </pc:docMkLst>
      <pc:sldChg chg="delSp modSp mod modClrScheme chgLayout">
        <pc:chgData name="Lukas Schmidt" userId="S::lukas.schmidt@informatik.hs-fulda.de::8f67818a-205e-4152-8400-fa99b0e72978" providerId="AD" clId="Web-{1EE2AFF7-D750-4256-BFC6-14955C101C93}" dt="2021-01-07T14:13:17.573" v="562" actId="20577"/>
        <pc:sldMkLst>
          <pc:docMk/>
          <pc:sldMk cId="2701048139" sldId="257"/>
        </pc:sldMkLst>
        <pc:spChg chg="mod ord">
          <ac:chgData name="Lukas Schmidt" userId="S::lukas.schmidt@informatik.hs-fulda.de::8f67818a-205e-4152-8400-fa99b0e72978" providerId="AD" clId="Web-{1EE2AFF7-D750-4256-BFC6-14955C101C93}" dt="2021-01-07T14:13:17.573" v="562" actId="20577"/>
          <ac:spMkLst>
            <pc:docMk/>
            <pc:sldMk cId="2701048139" sldId="257"/>
            <ac:spMk id="2" creationId="{72A6AB99-4E96-408D-BCB3-725A5FF33603}"/>
          </ac:spMkLst>
        </pc:spChg>
        <pc:spChg chg="mod ord">
          <ac:chgData name="Lukas Schmidt" userId="S::lukas.schmidt@informatik.hs-fulda.de::8f67818a-205e-4152-8400-fa99b0e72978" providerId="AD" clId="Web-{1EE2AFF7-D750-4256-BFC6-14955C101C93}" dt="2021-01-07T13:57:23.250" v="0"/>
          <ac:spMkLst>
            <pc:docMk/>
            <pc:sldMk cId="2701048139" sldId="257"/>
            <ac:spMk id="3" creationId="{91B88524-D105-4577-9211-57589D30BE73}"/>
          </ac:spMkLst>
        </pc:spChg>
        <pc:spChg chg="del">
          <ac:chgData name="Lukas Schmidt" userId="S::lukas.schmidt@informatik.hs-fulda.de::8f67818a-205e-4152-8400-fa99b0e72978" providerId="AD" clId="Web-{1EE2AFF7-D750-4256-BFC6-14955C101C93}" dt="2021-01-07T13:57:23.250" v="0"/>
          <ac:spMkLst>
            <pc:docMk/>
            <pc:sldMk cId="2701048139" sldId="257"/>
            <ac:spMk id="4" creationId="{20C1F503-748A-431D-BF8E-004ECC9C253D}"/>
          </ac:spMkLst>
        </pc:spChg>
      </pc:sldChg>
      <pc:sldChg chg="addSp delSp modSp add replId">
        <pc:chgData name="Lukas Schmidt" userId="S::lukas.schmidt@informatik.hs-fulda.de::8f67818a-205e-4152-8400-fa99b0e72978" providerId="AD" clId="Web-{1EE2AFF7-D750-4256-BFC6-14955C101C93}" dt="2021-01-07T14:14:32.324" v="577" actId="1076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1EE2AFF7-D750-4256-BFC6-14955C101C93}" dt="2021-01-07T14:02:59.129" v="89" actId="20577"/>
          <ac:spMkLst>
            <pc:docMk/>
            <pc:sldMk cId="2353890873" sldId="259"/>
            <ac:spMk id="2" creationId="{00000000-0000-0000-0000-000000000000}"/>
          </ac:spMkLst>
        </pc:spChg>
        <pc:spChg chg="add mod">
          <ac:chgData name="Lukas Schmidt" userId="S::lukas.schmidt@informatik.hs-fulda.de::8f67818a-205e-4152-8400-fa99b0e72978" providerId="AD" clId="Web-{1EE2AFF7-D750-4256-BFC6-14955C101C93}" dt="2021-01-07T14:14:32.324" v="577" actId="1076"/>
          <ac:spMkLst>
            <pc:docMk/>
            <pc:sldMk cId="2353890873" sldId="259"/>
            <ac:spMk id="3" creationId="{4B0B032F-983E-484D-87A8-54F1867C5C8D}"/>
          </ac:spMkLst>
        </pc:spChg>
        <pc:spChg chg="mod">
          <ac:chgData name="Lukas Schmidt" userId="S::lukas.schmidt@informatik.hs-fulda.de::8f67818a-205e-4152-8400-fa99b0e72978" providerId="AD" clId="Web-{1EE2AFF7-D750-4256-BFC6-14955C101C93}" dt="2021-01-07T14:02:26.144" v="38" actId="20577"/>
          <ac:spMkLst>
            <pc:docMk/>
            <pc:sldMk cId="2353890873" sldId="259"/>
            <ac:spMk id="4" creationId="{00BD3A82-FBC4-4288-BF81-894278BF177F}"/>
          </ac:spMkLst>
        </pc:spChg>
        <pc:picChg chg="del">
          <ac:chgData name="Lukas Schmidt" userId="S::lukas.schmidt@informatik.hs-fulda.de::8f67818a-205e-4152-8400-fa99b0e72978" providerId="AD" clId="Web-{1EE2AFF7-D750-4256-BFC6-14955C101C93}" dt="2021-01-07T14:02:32.207" v="41"/>
          <ac:picMkLst>
            <pc:docMk/>
            <pc:sldMk cId="2353890873" sldId="259"/>
            <ac:picMk id="6" creationId="{6504F0BC-E0BF-4FE1-89E8-F3E86431A003}"/>
          </ac:picMkLst>
        </pc:picChg>
        <pc:picChg chg="del">
          <ac:chgData name="Lukas Schmidt" userId="S::lukas.schmidt@informatik.hs-fulda.de::8f67818a-205e-4152-8400-fa99b0e72978" providerId="AD" clId="Web-{1EE2AFF7-D750-4256-BFC6-14955C101C93}" dt="2021-01-07T14:02:29.551" v="40"/>
          <ac:picMkLst>
            <pc:docMk/>
            <pc:sldMk cId="2353890873" sldId="259"/>
            <ac:picMk id="9" creationId="{A71031C1-8514-4C60-8236-0781BE9E79F4}"/>
          </ac:picMkLst>
        </pc:picChg>
      </pc:sldChg>
    </pc:docChg>
  </pc:docChgLst>
  <pc:docChgLst>
    <pc:chgData name="Lukas Schmidt" userId="S::lukas.schmidt@informatik.hs-fulda.de::8f67818a-205e-4152-8400-fa99b0e72978" providerId="AD" clId="Web-{82C79CC5-2123-4A65-8A58-3B7290FC9F02}"/>
    <pc:docChg chg="delSld modSld">
      <pc:chgData name="Lukas Schmidt" userId="S::lukas.schmidt@informatik.hs-fulda.de::8f67818a-205e-4152-8400-fa99b0e72978" providerId="AD" clId="Web-{82C79CC5-2123-4A65-8A58-3B7290FC9F02}" dt="2021-01-07T14:56:33.036" v="701" actId="14100"/>
      <pc:docMkLst>
        <pc:docMk/>
      </pc:docMkLst>
      <pc:sldChg chg="addSp delSp modSp del mod setBg">
        <pc:chgData name="Lukas Schmidt" userId="S::lukas.schmidt@informatik.hs-fulda.de::8f67818a-205e-4152-8400-fa99b0e72978" providerId="AD" clId="Web-{82C79CC5-2123-4A65-8A58-3B7290FC9F02}" dt="2021-01-07T14:35:34.535" v="447"/>
        <pc:sldMkLst>
          <pc:docMk/>
          <pc:sldMk cId="2701048139" sldId="257"/>
        </pc:sldMkLst>
        <pc:spChg chg="mo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2" creationId="{72A6AB99-4E96-408D-BCB3-725A5FF33603}"/>
          </ac:spMkLst>
        </pc:spChg>
        <pc:spChg chg="del mo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3" creationId="{91B88524-D105-4577-9211-57589D30BE73}"/>
          </ac:spMkLst>
        </pc:spChg>
        <pc:spChg chg="ad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9" creationId="{6166C6D1-23AC-49C4-BA07-238E4E9F8CEB}"/>
          </ac:spMkLst>
        </pc:spChg>
        <pc:spChg chg="ad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11" creationId="{B775CD93-9DF2-48CB-9F57-1BCA9A46C7FA}"/>
          </ac:spMkLst>
        </pc:spChg>
        <pc:spChg chg="ad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13" creationId="{E186B68C-84BC-4A6E-99D1-EE87483C1349}"/>
          </ac:spMkLst>
        </pc:spChg>
        <pc:spChg chg="add">
          <ac:chgData name="Lukas Schmidt" userId="S::lukas.schmidt@informatik.hs-fulda.de::8f67818a-205e-4152-8400-fa99b0e72978" providerId="AD" clId="Web-{82C79CC5-2123-4A65-8A58-3B7290FC9F02}" dt="2021-01-07T14:35:20.300" v="446"/>
          <ac:spMkLst>
            <pc:docMk/>
            <pc:sldMk cId="2701048139" sldId="257"/>
            <ac:spMk id="15" creationId="{1C091803-41C2-48E0-9228-5148460C7479}"/>
          </ac:spMkLst>
        </pc:spChg>
        <pc:graphicFrameChg chg="add">
          <ac:chgData name="Lukas Schmidt" userId="S::lukas.schmidt@informatik.hs-fulda.de::8f67818a-205e-4152-8400-fa99b0e72978" providerId="AD" clId="Web-{82C79CC5-2123-4A65-8A58-3B7290FC9F02}" dt="2021-01-07T14:35:20.300" v="446"/>
          <ac:graphicFrameMkLst>
            <pc:docMk/>
            <pc:sldMk cId="2701048139" sldId="257"/>
            <ac:graphicFrameMk id="5" creationId="{94DA904E-8881-488E-A44C-B3283B493934}"/>
          </ac:graphicFrameMkLst>
        </pc:graphicFrameChg>
      </pc:sldChg>
      <pc:sldChg chg="addSp delSp modSp mod modClrScheme chgLayout">
        <pc:chgData name="Lukas Schmidt" userId="S::lukas.schmidt@informatik.hs-fulda.de::8f67818a-205e-4152-8400-fa99b0e72978" providerId="AD" clId="Web-{82C79CC5-2123-4A65-8A58-3B7290FC9F02}" dt="2021-01-07T14:56:33.036" v="701" actId="14100"/>
        <pc:sldMkLst>
          <pc:docMk/>
          <pc:sldMk cId="3105445841" sldId="258"/>
        </pc:sldMkLst>
        <pc:spChg chg="del">
          <ac:chgData name="Lukas Schmidt" userId="S::lukas.schmidt@informatik.hs-fulda.de::8f67818a-205e-4152-8400-fa99b0e72978" providerId="AD" clId="Web-{82C79CC5-2123-4A65-8A58-3B7290FC9F02}" dt="2021-01-07T14:35:49.239" v="448"/>
          <ac:spMkLst>
            <pc:docMk/>
            <pc:sldMk cId="3105445841" sldId="258"/>
            <ac:spMk id="2" creationId="{0E657F32-862E-4464-9999-CF97BB4CD261}"/>
          </ac:spMkLst>
        </pc:spChg>
        <pc:spChg chg="del">
          <ac:chgData name="Lukas Schmidt" userId="S::lukas.schmidt@informatik.hs-fulda.de::8f67818a-205e-4152-8400-fa99b0e72978" providerId="AD" clId="Web-{82C79CC5-2123-4A65-8A58-3B7290FC9F02}" dt="2021-01-07T14:35:49.239" v="448"/>
          <ac:spMkLst>
            <pc:docMk/>
            <pc:sldMk cId="3105445841" sldId="258"/>
            <ac:spMk id="3" creationId="{FA77914E-A84C-45CE-8C2B-F47598377C3A}"/>
          </ac:spMkLst>
        </pc:spChg>
        <pc:spChg chg="del">
          <ac:chgData name="Lukas Schmidt" userId="S::lukas.schmidt@informatik.hs-fulda.de::8f67818a-205e-4152-8400-fa99b0e72978" providerId="AD" clId="Web-{82C79CC5-2123-4A65-8A58-3B7290FC9F02}" dt="2021-01-07T14:35:49.239" v="448"/>
          <ac:spMkLst>
            <pc:docMk/>
            <pc:sldMk cId="3105445841" sldId="258"/>
            <ac:spMk id="4" creationId="{629058F5-D12F-40BC-B1E6-4BF54E45DF0A}"/>
          </ac:spMkLst>
        </pc:spChg>
        <pc:spChg chg="add mod">
          <ac:chgData name="Lukas Schmidt" userId="S::lukas.schmidt@informatik.hs-fulda.de::8f67818a-205e-4152-8400-fa99b0e72978" providerId="AD" clId="Web-{82C79CC5-2123-4A65-8A58-3B7290FC9F02}" dt="2021-01-07T14:56:33.036" v="701" actId="14100"/>
          <ac:spMkLst>
            <pc:docMk/>
            <pc:sldMk cId="3105445841" sldId="258"/>
            <ac:spMk id="5" creationId="{83070819-9827-4D9A-AD4F-CB2EB65BC589}"/>
          </ac:spMkLst>
        </pc:spChg>
        <pc:spChg chg="add del mod">
          <ac:chgData name="Lukas Schmidt" userId="S::lukas.schmidt@informatik.hs-fulda.de::8f67818a-205e-4152-8400-fa99b0e72978" providerId="AD" clId="Web-{82C79CC5-2123-4A65-8A58-3B7290FC9F02}" dt="2021-01-07T14:37:23.429" v="474"/>
          <ac:spMkLst>
            <pc:docMk/>
            <pc:sldMk cId="3105445841" sldId="258"/>
            <ac:spMk id="6" creationId="{94EEA2C0-903C-4D9A-8CEB-1E5380CA83DD}"/>
          </ac:spMkLst>
        </pc:spChg>
        <pc:spChg chg="add del mod">
          <ac:chgData name="Lukas Schmidt" userId="S::lukas.schmidt@informatik.hs-fulda.de::8f67818a-205e-4152-8400-fa99b0e72978" providerId="AD" clId="Web-{82C79CC5-2123-4A65-8A58-3B7290FC9F02}" dt="2021-01-07T14:39:04.587" v="489"/>
          <ac:spMkLst>
            <pc:docMk/>
            <pc:sldMk cId="3105445841" sldId="258"/>
            <ac:spMk id="7" creationId="{75C8624B-2D23-4797-AA29-F967FA2E1AEB}"/>
          </ac:spMkLst>
        </pc:spChg>
        <pc:spChg chg="add del mod">
          <ac:chgData name="Lukas Schmidt" userId="S::lukas.schmidt@informatik.hs-fulda.de::8f67818a-205e-4152-8400-fa99b0e72978" providerId="AD" clId="Web-{82C79CC5-2123-4A65-8A58-3B7290FC9F02}" dt="2021-01-07T14:38:48.556" v="487"/>
          <ac:spMkLst>
            <pc:docMk/>
            <pc:sldMk cId="3105445841" sldId="258"/>
            <ac:spMk id="8" creationId="{5D508DF5-E3DC-4363-8D2F-1D0273F41FDE}"/>
          </ac:spMkLst>
        </pc:spChg>
        <pc:spChg chg="add del mod">
          <ac:chgData name="Lukas Schmidt" userId="S::lukas.schmidt@informatik.hs-fulda.de::8f67818a-205e-4152-8400-fa99b0e72978" providerId="AD" clId="Web-{82C79CC5-2123-4A65-8A58-3B7290FC9F02}" dt="2021-01-07T14:38:53.962" v="488"/>
          <ac:spMkLst>
            <pc:docMk/>
            <pc:sldMk cId="3105445841" sldId="258"/>
            <ac:spMk id="9" creationId="{7499A49B-8C54-43C2-A229-B33B2F09939B}"/>
          </ac:spMkLst>
        </pc:spChg>
        <pc:spChg chg="add del mod">
          <ac:chgData name="Lukas Schmidt" userId="S::lukas.schmidt@informatik.hs-fulda.de::8f67818a-205e-4152-8400-fa99b0e72978" providerId="AD" clId="Web-{82C79CC5-2123-4A65-8A58-3B7290FC9F02}" dt="2021-01-07T14:47:44.616" v="589"/>
          <ac:spMkLst>
            <pc:docMk/>
            <pc:sldMk cId="3105445841" sldId="258"/>
            <ac:spMk id="17" creationId="{C70627CA-9646-49CB-A150-2E7763A118C7}"/>
          </ac:spMkLst>
        </pc:spChg>
        <pc:spChg chg="add mod">
          <ac:chgData name="Lukas Schmidt" userId="S::lukas.schmidt@informatik.hs-fulda.de::8f67818a-205e-4152-8400-fa99b0e72978" providerId="AD" clId="Web-{82C79CC5-2123-4A65-8A58-3B7290FC9F02}" dt="2021-01-07T14:55:03.675" v="690" actId="1076"/>
          <ac:spMkLst>
            <pc:docMk/>
            <pc:sldMk cId="3105445841" sldId="258"/>
            <ac:spMk id="18" creationId="{C28729E3-D66F-486D-AF47-949FC4EFC695}"/>
          </ac:spMkLst>
        </pc:spChg>
        <pc:spChg chg="add mod">
          <ac:chgData name="Lukas Schmidt" userId="S::lukas.schmidt@informatik.hs-fulda.de::8f67818a-205e-4152-8400-fa99b0e72978" providerId="AD" clId="Web-{82C79CC5-2123-4A65-8A58-3B7290FC9F02}" dt="2021-01-07T14:54:25.127" v="685" actId="1076"/>
          <ac:spMkLst>
            <pc:docMk/>
            <pc:sldMk cId="3105445841" sldId="258"/>
            <ac:spMk id="20" creationId="{C3844361-C772-450B-B894-71A835CB2F56}"/>
          </ac:spMkLst>
        </pc:spChg>
        <pc:spChg chg="add mod">
          <ac:chgData name="Lukas Schmidt" userId="S::lukas.schmidt@informatik.hs-fulda.de::8f67818a-205e-4152-8400-fa99b0e72978" providerId="AD" clId="Web-{82C79CC5-2123-4A65-8A58-3B7290FC9F02}" dt="2021-01-07T14:55:30.472" v="692" actId="1076"/>
          <ac:spMkLst>
            <pc:docMk/>
            <pc:sldMk cId="3105445841" sldId="258"/>
            <ac:spMk id="22" creationId="{EF274A53-B6E9-4D5B-8F25-C94F255F0ADD}"/>
          </ac:spMkLst>
        </pc:spChg>
        <pc:spChg chg="add del mod ord">
          <ac:chgData name="Lukas Schmidt" userId="S::lukas.schmidt@informatik.hs-fulda.de::8f67818a-205e-4152-8400-fa99b0e72978" providerId="AD" clId="Web-{82C79CC5-2123-4A65-8A58-3B7290FC9F02}" dt="2021-01-07T14:56:05.114" v="695"/>
          <ac:spMkLst>
            <pc:docMk/>
            <pc:sldMk cId="3105445841" sldId="258"/>
            <ac:spMk id="24" creationId="{C0C0498C-FDD0-4CC6-8986-4D1A56A4E224}"/>
          </ac:spMkLst>
        </pc:spChg>
        <pc:spChg chg="add del mod ord">
          <ac:chgData name="Lukas Schmidt" userId="S::lukas.schmidt@informatik.hs-fulda.de::8f67818a-205e-4152-8400-fa99b0e72978" providerId="AD" clId="Web-{82C79CC5-2123-4A65-8A58-3B7290FC9F02}" dt="2021-01-07T14:56:05.114" v="695"/>
          <ac:spMkLst>
            <pc:docMk/>
            <pc:sldMk cId="3105445841" sldId="258"/>
            <ac:spMk id="25" creationId="{3B582967-4C4B-4516-BFA9-FB7B66DEA772}"/>
          </ac:spMkLst>
        </pc:spChg>
        <pc:picChg chg="add del mod">
          <ac:chgData name="Lukas Schmidt" userId="S::lukas.schmidt@informatik.hs-fulda.de::8f67818a-205e-4152-8400-fa99b0e72978" providerId="AD" clId="Web-{82C79CC5-2123-4A65-8A58-3B7290FC9F02}" dt="2021-01-07T14:42:59.500" v="553"/>
          <ac:picMkLst>
            <pc:docMk/>
            <pc:sldMk cId="3105445841" sldId="258"/>
            <ac:picMk id="10" creationId="{C29C46D8-8E1D-42EF-B56A-418BFB23DE3E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42:59.500" v="552"/>
          <ac:picMkLst>
            <pc:docMk/>
            <pc:sldMk cId="3105445841" sldId="258"/>
            <ac:picMk id="11" creationId="{6D544E17-1F60-42AA-95FC-7A9112B158FA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42:59.500" v="551"/>
          <ac:picMkLst>
            <pc:docMk/>
            <pc:sldMk cId="3105445841" sldId="258"/>
            <ac:picMk id="12" creationId="{4FF7D778-23FC-4BA8-A52F-87389CB7BEDA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42:59.500" v="550"/>
          <ac:picMkLst>
            <pc:docMk/>
            <pc:sldMk cId="3105445841" sldId="258"/>
            <ac:picMk id="13" creationId="{8F623948-DEB0-4400-8222-F9D2339B687B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42:59.484" v="549"/>
          <ac:picMkLst>
            <pc:docMk/>
            <pc:sldMk cId="3105445841" sldId="258"/>
            <ac:picMk id="14" creationId="{BC9EF57F-065D-41E9-BD8D-AFC3675463AA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46:13.817" v="577"/>
          <ac:picMkLst>
            <pc:docMk/>
            <pc:sldMk cId="3105445841" sldId="258"/>
            <ac:picMk id="15" creationId="{8E66272D-2473-468E-A1A4-DF2D3D76AED6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51:23.294" v="645"/>
          <ac:picMkLst>
            <pc:docMk/>
            <pc:sldMk cId="3105445841" sldId="258"/>
            <ac:picMk id="16" creationId="{E6824443-0978-474B-9DB8-EA833D978334}"/>
          </ac:picMkLst>
        </pc:picChg>
        <pc:picChg chg="add mod">
          <ac:chgData name="Lukas Schmidt" userId="S::lukas.schmidt@informatik.hs-fulda.de::8f67818a-205e-4152-8400-fa99b0e72978" providerId="AD" clId="Web-{82C79CC5-2123-4A65-8A58-3B7290FC9F02}" dt="2021-01-07T14:54:57.050" v="689" actId="1076"/>
          <ac:picMkLst>
            <pc:docMk/>
            <pc:sldMk cId="3105445841" sldId="258"/>
            <ac:picMk id="19" creationId="{AAF51AA2-DD6E-48B4-BA03-5F6F089AF391}"/>
          </ac:picMkLst>
        </pc:picChg>
        <pc:picChg chg="add mod">
          <ac:chgData name="Lukas Schmidt" userId="S::lukas.schmidt@informatik.hs-fulda.de::8f67818a-205e-4152-8400-fa99b0e72978" providerId="AD" clId="Web-{82C79CC5-2123-4A65-8A58-3B7290FC9F02}" dt="2021-01-07T14:54:18.252" v="684" actId="1076"/>
          <ac:picMkLst>
            <pc:docMk/>
            <pc:sldMk cId="3105445841" sldId="258"/>
            <ac:picMk id="21" creationId="{F74E188A-74EF-4E07-BB25-78976B2FD18C}"/>
          </ac:picMkLst>
        </pc:picChg>
        <pc:picChg chg="add mod">
          <ac:chgData name="Lukas Schmidt" userId="S::lukas.schmidt@informatik.hs-fulda.de::8f67818a-205e-4152-8400-fa99b0e72978" providerId="AD" clId="Web-{82C79CC5-2123-4A65-8A58-3B7290FC9F02}" dt="2021-01-07T14:56:08.255" v="697" actId="1076"/>
          <ac:picMkLst>
            <pc:docMk/>
            <pc:sldMk cId="3105445841" sldId="258"/>
            <ac:picMk id="23" creationId="{23F3D213-E082-47A7-A941-DB09B4DD2707}"/>
          </ac:picMkLst>
        </pc:picChg>
      </pc:sldChg>
      <pc:sldChg chg="addSp delSp modSp">
        <pc:chgData name="Lukas Schmidt" userId="S::lukas.schmidt@informatik.hs-fulda.de::8f67818a-205e-4152-8400-fa99b0e72978" providerId="AD" clId="Web-{82C79CC5-2123-4A65-8A58-3B7290FC9F02}" dt="2021-01-07T14:46:04.192" v="573" actId="20577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82C79CC5-2123-4A65-8A58-3B7290FC9F02}" dt="2021-01-07T14:46:04.192" v="573" actId="20577"/>
          <ac:spMkLst>
            <pc:docMk/>
            <pc:sldMk cId="2353890873" sldId="259"/>
            <ac:spMk id="2" creationId="{00000000-0000-0000-0000-000000000000}"/>
          </ac:spMkLst>
        </pc:spChg>
        <pc:spChg chg="mod">
          <ac:chgData name="Lukas Schmidt" userId="S::lukas.schmidt@informatik.hs-fulda.de::8f67818a-205e-4152-8400-fa99b0e72978" providerId="AD" clId="Web-{82C79CC5-2123-4A65-8A58-3B7290FC9F02}" dt="2021-01-07T14:31:43.857" v="385" actId="20577"/>
          <ac:spMkLst>
            <pc:docMk/>
            <pc:sldMk cId="2353890873" sldId="259"/>
            <ac:spMk id="3" creationId="{4B0B032F-983E-484D-87A8-54F1867C5C8D}"/>
          </ac:spMkLst>
        </pc:spChg>
        <pc:picChg chg="add del mod">
          <ac:chgData name="Lukas Schmidt" userId="S::lukas.schmidt@informatik.hs-fulda.de::8f67818a-205e-4152-8400-fa99b0e72978" providerId="AD" clId="Web-{82C79CC5-2123-4A65-8A58-3B7290FC9F02}" dt="2021-01-07T14:31:49.967" v="389"/>
          <ac:picMkLst>
            <pc:docMk/>
            <pc:sldMk cId="2353890873" sldId="259"/>
            <ac:picMk id="5" creationId="{0FBB0197-8995-4D76-BD44-7222FC4DEAB2}"/>
          </ac:picMkLst>
        </pc:picChg>
        <pc:picChg chg="add del mod">
          <ac:chgData name="Lukas Schmidt" userId="S::lukas.schmidt@informatik.hs-fulda.de::8f67818a-205e-4152-8400-fa99b0e72978" providerId="AD" clId="Web-{82C79CC5-2123-4A65-8A58-3B7290FC9F02}" dt="2021-01-07T14:33:01" v="392"/>
          <ac:picMkLst>
            <pc:docMk/>
            <pc:sldMk cId="2353890873" sldId="259"/>
            <ac:picMk id="6" creationId="{05B24BB9-86AD-40AD-AD93-D2F17399F599}"/>
          </ac:picMkLst>
        </pc:picChg>
        <pc:picChg chg="add mod">
          <ac:chgData name="Lukas Schmidt" userId="S::lukas.schmidt@informatik.hs-fulda.de::8f67818a-205e-4152-8400-fa99b0e72978" providerId="AD" clId="Web-{82C79CC5-2123-4A65-8A58-3B7290FC9F02}" dt="2021-01-07T14:45:49.129" v="570"/>
          <ac:picMkLst>
            <pc:docMk/>
            <pc:sldMk cId="2353890873" sldId="259"/>
            <ac:picMk id="7" creationId="{F322BEBC-63DC-44B0-9F75-7C8BDA6EA425}"/>
          </ac:picMkLst>
        </pc:picChg>
      </pc:sldChg>
    </pc:docChg>
  </pc:docChgLst>
  <pc:docChgLst>
    <pc:chgData name="Lukas Schmidt" userId="S::lukas.schmidt@informatik.hs-fulda.de::8f67818a-205e-4152-8400-fa99b0e72978" providerId="AD" clId="Web-{6FD65437-225C-42E6-90D1-83F686DFDF9D}"/>
    <pc:docChg chg="modSld">
      <pc:chgData name="Lukas Schmidt" userId="S::lukas.schmidt@informatik.hs-fulda.de::8f67818a-205e-4152-8400-fa99b0e72978" providerId="AD" clId="Web-{6FD65437-225C-42E6-90D1-83F686DFDF9D}" dt="2021-01-04T11:01:10.352" v="127"/>
      <pc:docMkLst>
        <pc:docMk/>
      </pc:docMkLst>
      <pc:sldChg chg="addSp delSp modSp mod setBg modClrScheme setClrOvrMap chgLayout">
        <pc:chgData name="Lukas Schmidt" userId="S::lukas.schmidt@informatik.hs-fulda.de::8f67818a-205e-4152-8400-fa99b0e72978" providerId="AD" clId="Web-{6FD65437-225C-42E6-90D1-83F686DFDF9D}" dt="2021-01-04T11:01:10.352" v="127"/>
        <pc:sldMkLst>
          <pc:docMk/>
          <pc:sldMk cId="1577499883" sldId="256"/>
        </pc:sldMkLst>
        <pc:spChg chg="mod ord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2" creationId="{00000000-0000-0000-0000-000000000000}"/>
          </ac:spMkLst>
        </pc:spChg>
        <pc:spChg chg="del mod ord">
          <ac:chgData name="Lukas Schmidt" userId="S::lukas.schmidt@informatik.hs-fulda.de::8f67818a-205e-4152-8400-fa99b0e72978" providerId="AD" clId="Web-{6FD65437-225C-42E6-90D1-83F686DFDF9D}" dt="2021-01-04T10:51:48.297" v="9"/>
          <ac:spMkLst>
            <pc:docMk/>
            <pc:sldMk cId="1577499883" sldId="256"/>
            <ac:spMk id="3" creationId="{00000000-0000-0000-0000-000000000000}"/>
          </ac:spMkLst>
        </pc:spChg>
        <pc:spChg chg="add mod ord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4" creationId="{00BD3A82-FBC4-4288-BF81-894278BF177F}"/>
          </ac:spMkLst>
        </pc:spChg>
        <pc:spChg chg="add del mod">
          <ac:chgData name="Lukas Schmidt" userId="S::lukas.schmidt@informatik.hs-fulda.de::8f67818a-205e-4152-8400-fa99b0e72978" providerId="AD" clId="Web-{6FD65437-225C-42E6-90D1-83F686DFDF9D}" dt="2021-01-04T10:55:58.254" v="45"/>
          <ac:spMkLst>
            <pc:docMk/>
            <pc:sldMk cId="1577499883" sldId="256"/>
            <ac:spMk id="8" creationId="{0FCDF2CF-D32F-4C08-8A69-FE8A85ABFCA5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4:57.440" v="32"/>
          <ac:spMkLst>
            <pc:docMk/>
            <pc:sldMk cId="1577499883" sldId="256"/>
            <ac:spMk id="10" creationId="{7CA0DAA6-33B8-4A25-810D-2F4D816FB40E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5:20.363" v="38"/>
          <ac:spMkLst>
            <pc:docMk/>
            <pc:sldMk cId="1577499883" sldId="256"/>
            <ac:spMk id="15" creationId="{4038CB10-1F5C-4D54-9DF7-12586DE5B007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5:20.363" v="38"/>
          <ac:spMkLst>
            <pc:docMk/>
            <pc:sldMk cId="1577499883" sldId="256"/>
            <ac:spMk id="17" creationId="{73ED6512-6858-4552-B699-9A97FE9A4EA2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19" creationId="{4038CB10-1F5C-4D54-9DF7-12586DE5B007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20" creationId="{73ED6512-6858-4552-B699-9A97FE9A4EA2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5:20.347" v="37"/>
          <ac:spMkLst>
            <pc:docMk/>
            <pc:sldMk cId="1577499883" sldId="256"/>
            <ac:spMk id="22" creationId="{C7FA33FF-088D-4F16-95A2-2C64D353DEA8}"/>
          </ac:spMkLst>
        </pc:spChg>
        <pc:spChg chg="add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23" creationId="{C4E4288A-DFC8-40A2-90E5-70E851A933AD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5:20.347" v="37"/>
          <ac:spMkLst>
            <pc:docMk/>
            <pc:sldMk cId="1577499883" sldId="256"/>
            <ac:spMk id="24" creationId="{A376EFB1-01CF-419F-ABF1-2AF02BBFCBD1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1:01:10.352" v="126"/>
          <ac:spMkLst>
            <pc:docMk/>
            <pc:sldMk cId="1577499883" sldId="256"/>
            <ac:spMk id="25" creationId="{99899462-FC16-43B0-966B-FCA263450716}"/>
          </ac:spMkLst>
        </pc:spChg>
        <pc:spChg chg="add del">
          <ac:chgData name="Lukas Schmidt" userId="S::lukas.schmidt@informatik.hs-fulda.de::8f67818a-205e-4152-8400-fa99b0e72978" providerId="AD" clId="Web-{6FD65437-225C-42E6-90D1-83F686DFDF9D}" dt="2021-01-04T10:55:20.347" v="37"/>
          <ac:spMkLst>
            <pc:docMk/>
            <pc:sldMk cId="1577499883" sldId="256"/>
            <ac:spMk id="26" creationId="{FF9DEA15-78BD-4750-AA18-B9F28A6D5AB8}"/>
          </ac:spMkLst>
        </pc:spChg>
        <pc:spChg chg="add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31" creationId="{BD2BFF02-DF78-4F07-B176-52514E13127D}"/>
          </ac:spMkLst>
        </pc:spChg>
        <pc:spChg chg="add">
          <ac:chgData name="Lukas Schmidt" userId="S::lukas.schmidt@informatik.hs-fulda.de::8f67818a-205e-4152-8400-fa99b0e72978" providerId="AD" clId="Web-{6FD65437-225C-42E6-90D1-83F686DFDF9D}" dt="2021-01-04T11:01:10.352" v="127"/>
          <ac:spMkLst>
            <pc:docMk/>
            <pc:sldMk cId="1577499883" sldId="256"/>
            <ac:spMk id="33" creationId="{0DB06EAB-7D8C-403A-86C5-B5FD79A13650}"/>
          </ac:spMkLst>
        </pc:spChg>
        <pc:grpChg chg="add">
          <ac:chgData name="Lukas Schmidt" userId="S::lukas.schmidt@informatik.hs-fulda.de::8f67818a-205e-4152-8400-fa99b0e72978" providerId="AD" clId="Web-{6FD65437-225C-42E6-90D1-83F686DFDF9D}" dt="2021-01-04T11:01:10.352" v="127"/>
          <ac:grpSpMkLst>
            <pc:docMk/>
            <pc:sldMk cId="1577499883" sldId="256"/>
            <ac:grpSpMk id="30" creationId="{B63C2D82-D4FA-4A37-BB01-1E7B21E4FF20}"/>
          </ac:grpSpMkLst>
        </pc:grpChg>
        <pc:picChg chg="add del mod ord">
          <ac:chgData name="Lukas Schmidt" userId="S::lukas.schmidt@informatik.hs-fulda.de::8f67818a-205e-4152-8400-fa99b0e72978" providerId="AD" clId="Web-{6FD65437-225C-42E6-90D1-83F686DFDF9D}" dt="2021-01-04T10:55:33.316" v="39"/>
          <ac:picMkLst>
            <pc:docMk/>
            <pc:sldMk cId="1577499883" sldId="256"/>
            <ac:picMk id="5" creationId="{245C42CB-3B71-47EF-B366-9369BB14BFB5}"/>
          </ac:picMkLst>
        </pc:picChg>
        <pc:picChg chg="add mod ord">
          <ac:chgData name="Lukas Schmidt" userId="S::lukas.schmidt@informatik.hs-fulda.de::8f67818a-205e-4152-8400-fa99b0e72978" providerId="AD" clId="Web-{6FD65437-225C-42E6-90D1-83F686DFDF9D}" dt="2021-01-04T11:01:10.352" v="127"/>
          <ac:picMkLst>
            <pc:docMk/>
            <pc:sldMk cId="1577499883" sldId="256"/>
            <ac:picMk id="6" creationId="{6504F0BC-E0BF-4FE1-89E8-F3E86431A003}"/>
          </ac:picMkLst>
        </pc:picChg>
        <pc:picChg chg="add mod">
          <ac:chgData name="Lukas Schmidt" userId="S::lukas.schmidt@informatik.hs-fulda.de::8f67818a-205e-4152-8400-fa99b0e72978" providerId="AD" clId="Web-{6FD65437-225C-42E6-90D1-83F686DFDF9D}" dt="2021-01-04T11:01:10.352" v="127"/>
          <ac:picMkLst>
            <pc:docMk/>
            <pc:sldMk cId="1577499883" sldId="256"/>
            <ac:picMk id="9" creationId="{A71031C1-8514-4C60-8236-0781BE9E79F4}"/>
          </ac:picMkLst>
        </pc:picChg>
        <pc:cxnChg chg="add del">
          <ac:chgData name="Lukas Schmidt" userId="S::lukas.schmidt@informatik.hs-fulda.de::8f67818a-205e-4152-8400-fa99b0e72978" providerId="AD" clId="Web-{6FD65437-225C-42E6-90D1-83F686DFDF9D}" dt="2021-01-04T11:01:10.352" v="126"/>
          <ac:cxnSpMkLst>
            <pc:docMk/>
            <pc:sldMk cId="1577499883" sldId="256"/>
            <ac:cxnSpMk id="27" creationId="{AAFEA932-2DF1-410C-A00A-7A1E7DBF7511}"/>
          </ac:cxnSpMkLst>
        </pc:cxnChg>
      </pc:sldChg>
    </pc:docChg>
  </pc:docChgLst>
  <pc:docChgLst>
    <pc:chgData name="Dominik Albrecht" userId="S::dominik.albrecht@informatik.hs-fulda.de::70fbd822-11a0-4d0b-8e92-f69438db25cc" providerId="AD" clId="Web-{413D5053-9588-49E4-8D28-91FEBF6C3182}"/>
    <pc:docChg chg="modSld">
      <pc:chgData name="Dominik Albrecht" userId="S::dominik.albrecht@informatik.hs-fulda.de::70fbd822-11a0-4d0b-8e92-f69438db25cc" providerId="AD" clId="Web-{413D5053-9588-49E4-8D28-91FEBF6C3182}" dt="2021-01-20T18:14:37.085" v="820" actId="1076"/>
      <pc:docMkLst>
        <pc:docMk/>
      </pc:docMkLst>
      <pc:sldChg chg="addSp delSp modSp">
        <pc:chgData name="Dominik Albrecht" userId="S::dominik.albrecht@informatik.hs-fulda.de::70fbd822-11a0-4d0b-8e92-f69438db25cc" providerId="AD" clId="Web-{413D5053-9588-49E4-8D28-91FEBF6C3182}" dt="2021-01-20T16:34:27.937" v="254" actId="20577"/>
        <pc:sldMkLst>
          <pc:docMk/>
          <pc:sldMk cId="1096129597" sldId="262"/>
        </pc:sldMkLst>
        <pc:spChg chg="mod">
          <ac:chgData name="Dominik Albrecht" userId="S::dominik.albrecht@informatik.hs-fulda.de::70fbd822-11a0-4d0b-8e92-f69438db25cc" providerId="AD" clId="Web-{413D5053-9588-49E4-8D28-91FEBF6C3182}" dt="2021-01-20T16:26:14.941" v="227" actId="20577"/>
          <ac:spMkLst>
            <pc:docMk/>
            <pc:sldMk cId="1096129597" sldId="262"/>
            <ac:spMk id="2" creationId="{B6C27BC8-8BF1-434D-9F95-4C68F2DAA4E2}"/>
          </ac:spMkLst>
        </pc:spChg>
        <pc:spChg chg="add del mod">
          <ac:chgData name="Dominik Albrecht" userId="S::dominik.albrecht@informatik.hs-fulda.de::70fbd822-11a0-4d0b-8e92-f69438db25cc" providerId="AD" clId="Web-{413D5053-9588-49E4-8D28-91FEBF6C3182}" dt="2021-01-20T16:34:27.937" v="254" actId="20577"/>
          <ac:spMkLst>
            <pc:docMk/>
            <pc:sldMk cId="1096129597" sldId="262"/>
            <ac:spMk id="3" creationId="{6B33878A-C6DF-4162-8AD4-15250AE29F61}"/>
          </ac:spMkLst>
        </pc:spChg>
        <pc:spChg chg="add mod">
          <ac:chgData name="Dominik Albrecht" userId="S::dominik.albrecht@informatik.hs-fulda.de::70fbd822-11a0-4d0b-8e92-f69438db25cc" providerId="AD" clId="Web-{413D5053-9588-49E4-8D28-91FEBF6C3182}" dt="2021-01-20T16:34:07.718" v="250" actId="1076"/>
          <ac:spMkLst>
            <pc:docMk/>
            <pc:sldMk cId="1096129597" sldId="262"/>
            <ac:spMk id="5" creationId="{16C7DA69-CDD9-490B-86E4-94F5CFDB7C68}"/>
          </ac:spMkLst>
        </pc:spChg>
        <pc:picChg chg="add mod">
          <ac:chgData name="Dominik Albrecht" userId="S::dominik.albrecht@informatik.hs-fulda.de::70fbd822-11a0-4d0b-8e92-f69438db25cc" providerId="AD" clId="Web-{413D5053-9588-49E4-8D28-91FEBF6C3182}" dt="2021-01-20T16:20:26.261" v="173" actId="1076"/>
          <ac:picMkLst>
            <pc:docMk/>
            <pc:sldMk cId="1096129597" sldId="262"/>
            <ac:picMk id="4" creationId="{1808551B-061C-4AC4-8189-94DBCDAB2EF2}"/>
          </ac:picMkLst>
        </pc:picChg>
      </pc:sldChg>
      <pc:sldChg chg="addSp delSp modSp">
        <pc:chgData name="Dominik Albrecht" userId="S::dominik.albrecht@informatik.hs-fulda.de::70fbd822-11a0-4d0b-8e92-f69438db25cc" providerId="AD" clId="Web-{413D5053-9588-49E4-8D28-91FEBF6C3182}" dt="2021-01-20T18:14:37.085" v="820" actId="1076"/>
        <pc:sldMkLst>
          <pc:docMk/>
          <pc:sldMk cId="3550991945" sldId="263"/>
        </pc:sldMkLst>
        <pc:spChg chg="mod">
          <ac:chgData name="Dominik Albrecht" userId="S::dominik.albrecht@informatik.hs-fulda.de::70fbd822-11a0-4d0b-8e92-f69438db25cc" providerId="AD" clId="Web-{413D5053-9588-49E4-8D28-91FEBF6C3182}" dt="2021-01-20T18:13:43.475" v="815" actId="20577"/>
          <ac:spMkLst>
            <pc:docMk/>
            <pc:sldMk cId="3550991945" sldId="263"/>
            <ac:spMk id="2" creationId="{0E922F0B-43B9-4D95-B20E-1DF91494A263}"/>
          </ac:spMkLst>
        </pc:spChg>
        <pc:spChg chg="mod">
          <ac:chgData name="Dominik Albrecht" userId="S::dominik.albrecht@informatik.hs-fulda.de::70fbd822-11a0-4d0b-8e92-f69438db25cc" providerId="AD" clId="Web-{413D5053-9588-49E4-8D28-91FEBF6C3182}" dt="2021-01-20T18:11:23.175" v="795" actId="1076"/>
          <ac:spMkLst>
            <pc:docMk/>
            <pc:sldMk cId="3550991945" sldId="263"/>
            <ac:spMk id="4" creationId="{27932F62-FD6E-4998-86B8-BDFB7C13F344}"/>
          </ac:spMkLst>
        </pc:spChg>
        <pc:spChg chg="add mod">
          <ac:chgData name="Dominik Albrecht" userId="S::dominik.albrecht@informatik.hs-fulda.de::70fbd822-11a0-4d0b-8e92-f69438db25cc" providerId="AD" clId="Web-{413D5053-9588-49E4-8D28-91FEBF6C3182}" dt="2021-01-20T18:14:17.382" v="817" actId="1076"/>
          <ac:spMkLst>
            <pc:docMk/>
            <pc:sldMk cId="3550991945" sldId="263"/>
            <ac:spMk id="6" creationId="{5D14EEFF-A342-4225-A5E5-5AE830B7A687}"/>
          </ac:spMkLst>
        </pc:spChg>
        <pc:spChg chg="add mod">
          <ac:chgData name="Dominik Albrecht" userId="S::dominik.albrecht@informatik.hs-fulda.de::70fbd822-11a0-4d0b-8e92-f69438db25cc" providerId="AD" clId="Web-{413D5053-9588-49E4-8D28-91FEBF6C3182}" dt="2021-01-20T18:14:37.085" v="820" actId="1076"/>
          <ac:spMkLst>
            <pc:docMk/>
            <pc:sldMk cId="3550991945" sldId="263"/>
            <ac:spMk id="7" creationId="{EDEA0EB8-1403-4696-8CC4-5BE625F2C44B}"/>
          </ac:spMkLst>
        </pc:spChg>
        <pc:picChg chg="add mod">
          <ac:chgData name="Dominik Albrecht" userId="S::dominik.albrecht@informatik.hs-fulda.de::70fbd822-11a0-4d0b-8e92-f69438db25cc" providerId="AD" clId="Web-{413D5053-9588-49E4-8D28-91FEBF6C3182}" dt="2021-01-20T18:14:20.741" v="818" actId="1076"/>
          <ac:picMkLst>
            <pc:docMk/>
            <pc:sldMk cId="3550991945" sldId="263"/>
            <ac:picMk id="3" creationId="{584F52D3-E3CA-465D-AF3B-A3A96A8FA14A}"/>
          </ac:picMkLst>
        </pc:picChg>
        <pc:picChg chg="add del mod">
          <ac:chgData name="Dominik Albrecht" userId="S::dominik.albrecht@informatik.hs-fulda.de::70fbd822-11a0-4d0b-8e92-f69438db25cc" providerId="AD" clId="Web-{413D5053-9588-49E4-8D28-91FEBF6C3182}" dt="2021-01-20T18:14:10.319" v="816" actId="1076"/>
          <ac:picMkLst>
            <pc:docMk/>
            <pc:sldMk cId="3550991945" sldId="263"/>
            <ac:picMk id="5" creationId="{9E8CF201-2F39-4A50-AB90-D4B86BC6D79E}"/>
          </ac:picMkLst>
        </pc:picChg>
      </pc:sldChg>
      <pc:sldChg chg="modSp">
        <pc:chgData name="Dominik Albrecht" userId="S::dominik.albrecht@informatik.hs-fulda.de::70fbd822-11a0-4d0b-8e92-f69438db25cc" providerId="AD" clId="Web-{413D5053-9588-49E4-8D28-91FEBF6C3182}" dt="2021-01-20T17:25:56.018" v="283" actId="20577"/>
        <pc:sldMkLst>
          <pc:docMk/>
          <pc:sldMk cId="1612848872" sldId="264"/>
        </pc:sldMkLst>
        <pc:spChg chg="mod">
          <ac:chgData name="Dominik Albrecht" userId="S::dominik.albrecht@informatik.hs-fulda.de::70fbd822-11a0-4d0b-8e92-f69438db25cc" providerId="AD" clId="Web-{413D5053-9588-49E4-8D28-91FEBF6C3182}" dt="2021-01-20T17:25:56.018" v="283" actId="20577"/>
          <ac:spMkLst>
            <pc:docMk/>
            <pc:sldMk cId="1612848872" sldId="264"/>
            <ac:spMk id="6" creationId="{7F4B99A1-376D-4AC4-9E8A-6A831FC6C0B3}"/>
          </ac:spMkLst>
        </pc:spChg>
      </pc:sldChg>
      <pc:sldChg chg="modSp">
        <pc:chgData name="Dominik Albrecht" userId="S::dominik.albrecht@informatik.hs-fulda.de::70fbd822-11a0-4d0b-8e92-f69438db25cc" providerId="AD" clId="Web-{413D5053-9588-49E4-8D28-91FEBF6C3182}" dt="2021-01-20T17:24:19.625" v="269" actId="20577"/>
        <pc:sldMkLst>
          <pc:docMk/>
          <pc:sldMk cId="1391029004" sldId="265"/>
        </pc:sldMkLst>
        <pc:spChg chg="mod">
          <ac:chgData name="Dominik Albrecht" userId="S::dominik.albrecht@informatik.hs-fulda.de::70fbd822-11a0-4d0b-8e92-f69438db25cc" providerId="AD" clId="Web-{413D5053-9588-49E4-8D28-91FEBF6C3182}" dt="2021-01-20T17:24:19.625" v="269" actId="20577"/>
          <ac:spMkLst>
            <pc:docMk/>
            <pc:sldMk cId="1391029004" sldId="265"/>
            <ac:spMk id="3" creationId="{9E33E60E-DB24-4B68-BC59-D37D395BF5FF}"/>
          </ac:spMkLst>
        </pc:spChg>
      </pc:sldChg>
    </pc:docChg>
  </pc:docChgLst>
  <pc:docChgLst>
    <pc:chgData name="Lukas Schmidt" userId="S::lukas.schmidt@informatik.hs-fulda.de::8f67818a-205e-4152-8400-fa99b0e72978" providerId="AD" clId="Web-{CFCE9CB5-A6ED-4E7A-A36C-B5B6C6A31675}"/>
    <pc:docChg chg="addSld modSld">
      <pc:chgData name="Lukas Schmidt" userId="S::lukas.schmidt@informatik.hs-fulda.de::8f67818a-205e-4152-8400-fa99b0e72978" providerId="AD" clId="Web-{CFCE9CB5-A6ED-4E7A-A36C-B5B6C6A31675}" dt="2021-01-04T11:18:00.738" v="464"/>
      <pc:docMkLst>
        <pc:docMk/>
      </pc:docMkLst>
      <pc:sldChg chg="addSp delSp modSp mod setBg setClrOvrMap">
        <pc:chgData name="Lukas Schmidt" userId="S::lukas.schmidt@informatik.hs-fulda.de::8f67818a-205e-4152-8400-fa99b0e72978" providerId="AD" clId="Web-{CFCE9CB5-A6ED-4E7A-A36C-B5B6C6A31675}" dt="2021-01-04T11:16:16.159" v="458" actId="20577"/>
        <pc:sldMkLst>
          <pc:docMk/>
          <pc:sldMk cId="1577499883" sldId="256"/>
        </pc:sldMkLst>
        <pc:spChg chg="mod">
          <ac:chgData name="Lukas Schmidt" userId="S::lukas.schmidt@informatik.hs-fulda.de::8f67818a-205e-4152-8400-fa99b0e72978" providerId="AD" clId="Web-{CFCE9CB5-A6ED-4E7A-A36C-B5B6C6A31675}" dt="2021-01-04T11:14:57.549" v="42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Lukas Schmidt" userId="S::lukas.schmidt@informatik.hs-fulda.de::8f67818a-205e-4152-8400-fa99b0e72978" providerId="AD" clId="Web-{CFCE9CB5-A6ED-4E7A-A36C-B5B6C6A31675}" dt="2021-01-04T11:16:16.159" v="458" actId="20577"/>
          <ac:spMkLst>
            <pc:docMk/>
            <pc:sldMk cId="1577499883" sldId="256"/>
            <ac:spMk id="4" creationId="{00BD3A82-FBC4-4288-BF81-894278BF177F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52.945" v="4"/>
          <ac:spMkLst>
            <pc:docMk/>
            <pc:sldMk cId="1577499883" sldId="256"/>
            <ac:spMk id="23" creationId="{C4E4288A-DFC8-40A2-90E5-70E851A933AD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52.945" v="4"/>
          <ac:spMkLst>
            <pc:docMk/>
            <pc:sldMk cId="1577499883" sldId="256"/>
            <ac:spMk id="31" creationId="{BD2BFF02-DF78-4F07-B176-52514E13127D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52.945" v="4"/>
          <ac:spMkLst>
            <pc:docMk/>
            <pc:sldMk cId="1577499883" sldId="256"/>
            <ac:spMk id="33" creationId="{0DB06EAB-7D8C-403A-86C5-B5FD79A13650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52.929" v="3"/>
          <ac:spMkLst>
            <pc:docMk/>
            <pc:sldMk cId="1577499883" sldId="256"/>
            <ac:spMk id="35" creationId="{33CD251C-A887-4D2F-925B-FC097198538B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52.929" v="3"/>
          <ac:spMkLst>
            <pc:docMk/>
            <pc:sldMk cId="1577499883" sldId="256"/>
            <ac:spMk id="36" creationId="{3B2069EE-A08E-44F0-B3F9-3CF8CC2DCAD5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509" v="26"/>
          <ac:spMkLst>
            <pc:docMk/>
            <pc:sldMk cId="1577499883" sldId="256"/>
            <ac:spMk id="37" creationId="{C62225A2-D3F0-45D1-9C47-B10375316553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33.007" v="1"/>
          <ac:spMkLst>
            <pc:docMk/>
            <pc:sldMk cId="1577499883" sldId="256"/>
            <ac:spMk id="38" creationId="{C62225A2-D3F0-45D1-9C47-B10375316553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509" v="26"/>
          <ac:spMkLst>
            <pc:docMk/>
            <pc:sldMk cId="1577499883" sldId="256"/>
            <ac:spMk id="39" creationId="{1B9FBFA8-6AF4-4091-9C8B-DEC6D89338F0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2:33.007" v="1"/>
          <ac:spMkLst>
            <pc:docMk/>
            <pc:sldMk cId="1577499883" sldId="256"/>
            <ac:spMk id="40" creationId="{1B9FBFA8-6AF4-4091-9C8B-DEC6D89338F0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50.243" v="11"/>
          <ac:spMkLst>
            <pc:docMk/>
            <pc:sldMk cId="1577499883" sldId="256"/>
            <ac:spMk id="41" creationId="{99899462-FC16-43B0-966B-FCA263450716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47.836" v="9"/>
          <ac:spMkLst>
            <pc:docMk/>
            <pc:sldMk cId="1577499883" sldId="256"/>
            <ac:spMk id="44" creationId="{2C6A2225-94AF-4BC4-98F4-77746E7B10A9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54.899" v="13"/>
          <ac:spMkLst>
            <pc:docMk/>
            <pc:sldMk cId="1577499883" sldId="256"/>
            <ac:spMk id="45" creationId="{C62225A2-D3F0-45D1-9C47-B10375316553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47.836" v="9"/>
          <ac:spMkLst>
            <pc:docMk/>
            <pc:sldMk cId="1577499883" sldId="256"/>
            <ac:spMk id="46" creationId="{46EA0402-5843-4D53-BF9C-BE7205812062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54.899" v="13"/>
          <ac:spMkLst>
            <pc:docMk/>
            <pc:sldMk cId="1577499883" sldId="256"/>
            <ac:spMk id="47" creationId="{1B9FBFA8-6AF4-4091-9C8B-DEC6D89338F0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47.836" v="9"/>
          <ac:spMkLst>
            <pc:docMk/>
            <pc:sldMk cId="1577499883" sldId="256"/>
            <ac:spMk id="48" creationId="{648F5915-2CE1-4F74-88C5-D4366893D2DF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59.086" v="15"/>
          <ac:spMkLst>
            <pc:docMk/>
            <pc:sldMk cId="1577499883" sldId="256"/>
            <ac:spMk id="49" creationId="{99899462-FC16-43B0-966B-FCA263450716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3:47.836" v="9"/>
          <ac:spMkLst>
            <pc:docMk/>
            <pc:sldMk cId="1577499883" sldId="256"/>
            <ac:spMk id="50" creationId="{91B43EC4-7D6F-44CA-82DD-103883D2366B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05.712" v="17"/>
          <ac:spMkLst>
            <pc:docMk/>
            <pc:sldMk cId="1577499883" sldId="256"/>
            <ac:spMk id="52" creationId="{2C6A2225-94AF-4BC4-98F4-77746E7B10A9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05.712" v="17"/>
          <ac:spMkLst>
            <pc:docMk/>
            <pc:sldMk cId="1577499883" sldId="256"/>
            <ac:spMk id="53" creationId="{46EA0402-5843-4D53-BF9C-BE7205812062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05.712" v="17"/>
          <ac:spMkLst>
            <pc:docMk/>
            <pc:sldMk cId="1577499883" sldId="256"/>
            <ac:spMk id="54" creationId="{648F5915-2CE1-4F74-88C5-D4366893D2DF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05.712" v="17"/>
          <ac:spMkLst>
            <pc:docMk/>
            <pc:sldMk cId="1577499883" sldId="256"/>
            <ac:spMk id="55" creationId="{91B43EC4-7D6F-44CA-82DD-103883D2366B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17.509" v="19"/>
          <ac:spMkLst>
            <pc:docMk/>
            <pc:sldMk cId="1577499883" sldId="256"/>
            <ac:spMk id="56" creationId="{C62225A2-D3F0-45D1-9C47-B10375316553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17.509" v="19"/>
          <ac:spMkLst>
            <pc:docMk/>
            <pc:sldMk cId="1577499883" sldId="256"/>
            <ac:spMk id="57" creationId="{1B9FBFA8-6AF4-4091-9C8B-DEC6D89338F0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58" creationId="{B775CD93-9DF2-48CB-9F57-1BCA9A46C7FA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59" creationId="{61DE301D-AEED-483F-96D2-FF185CC5723E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60" creationId="{202499FB-A869-4FFE-8643-1DF7B8E37255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61" creationId="{1C091803-41C2-48E0-9228-5148460C7479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62" creationId="{E186B68C-84BC-4A6E-99D1-EE87483C1349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5.931" v="21"/>
          <ac:spMkLst>
            <pc:docMk/>
            <pc:sldMk cId="1577499883" sldId="256"/>
            <ac:spMk id="63" creationId="{6166C6D1-23AC-49C4-BA07-238E4E9F8CEB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29.102" v="23"/>
          <ac:spMkLst>
            <pc:docMk/>
            <pc:sldMk cId="1577499883" sldId="256"/>
            <ac:spMk id="64" creationId="{42A5316D-ED2F-4F89-B4B4-8D9240B1A348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493" v="25"/>
          <ac:spMkLst>
            <pc:docMk/>
            <pc:sldMk cId="1577499883" sldId="256"/>
            <ac:spMk id="65" creationId="{8F7AFB9A-7364-478C-B48B-8523CDD9AE8D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493" v="25"/>
          <ac:spMkLst>
            <pc:docMk/>
            <pc:sldMk cId="1577499883" sldId="256"/>
            <ac:spMk id="66" creationId="{36678033-86B6-40E6-BE90-78D8ED4E3A31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493" v="25"/>
          <ac:spMkLst>
            <pc:docMk/>
            <pc:sldMk cId="1577499883" sldId="256"/>
            <ac:spMk id="67" creationId="{D2542E1A-076E-4A34-BB67-2BF961754E0C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493" v="25"/>
          <ac:spMkLst>
            <pc:docMk/>
            <pc:sldMk cId="1577499883" sldId="256"/>
            <ac:spMk id="68" creationId="{75C56826-D4E5-42ED-8529-079651CB3005}"/>
          </ac:spMkLst>
        </pc:spChg>
        <pc:spChg chg="add del">
          <ac:chgData name="Lukas Schmidt" userId="S::lukas.schmidt@informatik.hs-fulda.de::8f67818a-205e-4152-8400-fa99b0e72978" providerId="AD" clId="Web-{CFCE9CB5-A6ED-4E7A-A36C-B5B6C6A31675}" dt="2021-01-04T11:04:39.493" v="25"/>
          <ac:spMkLst>
            <pc:docMk/>
            <pc:sldMk cId="1577499883" sldId="256"/>
            <ac:spMk id="69" creationId="{82095FCE-EF05-4443-B97A-85DEE3A5CA17}"/>
          </ac:spMkLst>
        </pc:spChg>
        <pc:spChg chg="add">
          <ac:chgData name="Lukas Schmidt" userId="S::lukas.schmidt@informatik.hs-fulda.de::8f67818a-205e-4152-8400-fa99b0e72978" providerId="AD" clId="Web-{CFCE9CB5-A6ED-4E7A-A36C-B5B6C6A31675}" dt="2021-01-04T11:04:39.509" v="26"/>
          <ac:spMkLst>
            <pc:docMk/>
            <pc:sldMk cId="1577499883" sldId="256"/>
            <ac:spMk id="70" creationId="{C62225A2-D3F0-45D1-9C47-B10375316553}"/>
          </ac:spMkLst>
        </pc:spChg>
        <pc:spChg chg="add">
          <ac:chgData name="Lukas Schmidt" userId="S::lukas.schmidt@informatik.hs-fulda.de::8f67818a-205e-4152-8400-fa99b0e72978" providerId="AD" clId="Web-{CFCE9CB5-A6ED-4E7A-A36C-B5B6C6A31675}" dt="2021-01-04T11:04:39.509" v="26"/>
          <ac:spMkLst>
            <pc:docMk/>
            <pc:sldMk cId="1577499883" sldId="256"/>
            <ac:spMk id="71" creationId="{1B9FBFA8-6AF4-4091-9C8B-DEC6D89338F0}"/>
          </ac:spMkLst>
        </pc:spChg>
        <pc:grpChg chg="add del">
          <ac:chgData name="Lukas Schmidt" userId="S::lukas.schmidt@informatik.hs-fulda.de::8f67818a-205e-4152-8400-fa99b0e72978" providerId="AD" clId="Web-{CFCE9CB5-A6ED-4E7A-A36C-B5B6C6A31675}" dt="2021-01-04T11:02:52.945" v="4"/>
          <ac:grpSpMkLst>
            <pc:docMk/>
            <pc:sldMk cId="1577499883" sldId="256"/>
            <ac:grpSpMk id="30" creationId="{B63C2D82-D4FA-4A37-BB01-1E7B21E4FF20}"/>
          </ac:grpSpMkLst>
        </pc:grpChg>
        <pc:grpChg chg="add del">
          <ac:chgData name="Lukas Schmidt" userId="S::lukas.schmidt@informatik.hs-fulda.de::8f67818a-205e-4152-8400-fa99b0e72978" providerId="AD" clId="Web-{CFCE9CB5-A6ED-4E7A-A36C-B5B6C6A31675}" dt="2021-01-04T11:02:52.929" v="3"/>
          <ac:grpSpMkLst>
            <pc:docMk/>
            <pc:sldMk cId="1577499883" sldId="256"/>
            <ac:grpSpMk id="42" creationId="{9C6E8597-0CCE-4A8A-9326-AA52691A1C81}"/>
          </ac:grpSpMkLst>
        </pc:grpChg>
        <pc:picChg chg="mod ord">
          <ac:chgData name="Lukas Schmidt" userId="S::lukas.schmidt@informatik.hs-fulda.de::8f67818a-205e-4152-8400-fa99b0e72978" providerId="AD" clId="Web-{CFCE9CB5-A6ED-4E7A-A36C-B5B6C6A31675}" dt="2021-01-04T11:04:39.509" v="26"/>
          <ac:picMkLst>
            <pc:docMk/>
            <pc:sldMk cId="1577499883" sldId="256"/>
            <ac:picMk id="6" creationId="{6504F0BC-E0BF-4FE1-89E8-F3E86431A003}"/>
          </ac:picMkLst>
        </pc:picChg>
        <pc:picChg chg="mod">
          <ac:chgData name="Lukas Schmidt" userId="S::lukas.schmidt@informatik.hs-fulda.de::8f67818a-205e-4152-8400-fa99b0e72978" providerId="AD" clId="Web-{CFCE9CB5-A6ED-4E7A-A36C-B5B6C6A31675}" dt="2021-01-04T11:04:39.493" v="25"/>
          <ac:picMkLst>
            <pc:docMk/>
            <pc:sldMk cId="1577499883" sldId="256"/>
            <ac:picMk id="9" creationId="{A71031C1-8514-4C60-8236-0781BE9E79F4}"/>
          </ac:picMkLst>
        </pc:picChg>
        <pc:cxnChg chg="add del">
          <ac:chgData name="Lukas Schmidt" userId="S::lukas.schmidt@informatik.hs-fulda.de::8f67818a-205e-4152-8400-fa99b0e72978" providerId="AD" clId="Web-{CFCE9CB5-A6ED-4E7A-A36C-B5B6C6A31675}" dt="2021-01-04T11:03:50.243" v="11"/>
          <ac:cxnSpMkLst>
            <pc:docMk/>
            <pc:sldMk cId="1577499883" sldId="256"/>
            <ac:cxnSpMk id="43" creationId="{AAFEA932-2DF1-410C-A00A-7A1E7DBF7511}"/>
          </ac:cxnSpMkLst>
        </pc:cxnChg>
        <pc:cxnChg chg="add del">
          <ac:chgData name="Lukas Schmidt" userId="S::lukas.schmidt@informatik.hs-fulda.de::8f67818a-205e-4152-8400-fa99b0e72978" providerId="AD" clId="Web-{CFCE9CB5-A6ED-4E7A-A36C-B5B6C6A31675}" dt="2021-01-04T11:03:59.086" v="15"/>
          <ac:cxnSpMkLst>
            <pc:docMk/>
            <pc:sldMk cId="1577499883" sldId="256"/>
            <ac:cxnSpMk id="51" creationId="{AAFEA932-2DF1-410C-A00A-7A1E7DBF7511}"/>
          </ac:cxnSpMkLst>
        </pc:cxnChg>
      </pc:sldChg>
      <pc:sldChg chg="new mod setBg">
        <pc:chgData name="Lukas Schmidt" userId="S::lukas.schmidt@informatik.hs-fulda.de::8f67818a-205e-4152-8400-fa99b0e72978" providerId="AD" clId="Web-{CFCE9CB5-A6ED-4E7A-A36C-B5B6C6A31675}" dt="2021-01-04T11:17:43.207" v="462"/>
        <pc:sldMkLst>
          <pc:docMk/>
          <pc:sldMk cId="2701048139" sldId="257"/>
        </pc:sldMkLst>
      </pc:sldChg>
      <pc:sldChg chg="new mod setBg">
        <pc:chgData name="Lukas Schmidt" userId="S::lukas.schmidt@informatik.hs-fulda.de::8f67818a-205e-4152-8400-fa99b0e72978" providerId="AD" clId="Web-{CFCE9CB5-A6ED-4E7A-A36C-B5B6C6A31675}" dt="2021-01-04T11:18:00.738" v="464"/>
        <pc:sldMkLst>
          <pc:docMk/>
          <pc:sldMk cId="3105445841" sldId="258"/>
        </pc:sldMkLst>
      </pc:sldChg>
    </pc:docChg>
  </pc:docChgLst>
  <pc:docChgLst>
    <pc:chgData name="Dominik Albrecht" userId="S::dominik.albrecht@informatik.hs-fulda.de::70fbd822-11a0-4d0b-8e92-f69438db25cc" providerId="AD" clId="Web-{BCBDB855-3C98-4486-BE54-BDBDD50D1223}"/>
    <pc:docChg chg="modSld">
      <pc:chgData name="Dominik Albrecht" userId="S::dominik.albrecht@informatik.hs-fulda.de::70fbd822-11a0-4d0b-8e92-f69438db25cc" providerId="AD" clId="Web-{BCBDB855-3C98-4486-BE54-BDBDD50D1223}" dt="2021-01-21T11:12:57.893" v="3" actId="20577"/>
      <pc:docMkLst>
        <pc:docMk/>
      </pc:docMkLst>
      <pc:sldChg chg="modSp">
        <pc:chgData name="Dominik Albrecht" userId="S::dominik.albrecht@informatik.hs-fulda.de::70fbd822-11a0-4d0b-8e92-f69438db25cc" providerId="AD" clId="Web-{BCBDB855-3C98-4486-BE54-BDBDD50D1223}" dt="2021-01-21T11:12:57.893" v="3" actId="20577"/>
        <pc:sldMkLst>
          <pc:docMk/>
          <pc:sldMk cId="1876045555" sldId="278"/>
        </pc:sldMkLst>
        <pc:spChg chg="mod">
          <ac:chgData name="Dominik Albrecht" userId="S::dominik.albrecht@informatik.hs-fulda.de::70fbd822-11a0-4d0b-8e92-f69438db25cc" providerId="AD" clId="Web-{BCBDB855-3C98-4486-BE54-BDBDD50D1223}" dt="2021-01-21T11:12:57.893" v="3" actId="20577"/>
          <ac:spMkLst>
            <pc:docMk/>
            <pc:sldMk cId="1876045555" sldId="278"/>
            <ac:spMk id="5" creationId="{87B53B18-CEC4-4317-B908-BA3B527EF992}"/>
          </ac:spMkLst>
        </pc:spChg>
      </pc:sldChg>
    </pc:docChg>
  </pc:docChgLst>
  <pc:docChgLst>
    <pc:chgData name="Lukas Schmidt" userId="S::lukas.schmidt@informatik.hs-fulda.de::8f67818a-205e-4152-8400-fa99b0e72978" providerId="AD" clId="Web-{6B38CF15-75AC-4EBF-A7F0-6C1DC484C71E}"/>
    <pc:docChg chg="modSld">
      <pc:chgData name="Lukas Schmidt" userId="S::lukas.schmidt@informatik.hs-fulda.de::8f67818a-205e-4152-8400-fa99b0e72978" providerId="AD" clId="Web-{6B38CF15-75AC-4EBF-A7F0-6C1DC484C71E}" dt="2021-01-18T10:55:18.172" v="2" actId="20577"/>
      <pc:docMkLst>
        <pc:docMk/>
      </pc:docMkLst>
      <pc:sldChg chg="modSp">
        <pc:chgData name="Lukas Schmidt" userId="S::lukas.schmidt@informatik.hs-fulda.de::8f67818a-205e-4152-8400-fa99b0e72978" providerId="AD" clId="Web-{6B38CF15-75AC-4EBF-A7F0-6C1DC484C71E}" dt="2021-01-18T10:55:18.172" v="2" actId="20577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6B38CF15-75AC-4EBF-A7F0-6C1DC484C71E}" dt="2021-01-18T10:55:18.172" v="2" actId="20577"/>
          <ac:spMkLst>
            <pc:docMk/>
            <pc:sldMk cId="2353890873" sldId="259"/>
            <ac:spMk id="3" creationId="{4B0B032F-983E-484D-87A8-54F1867C5C8D}"/>
          </ac:spMkLst>
        </pc:spChg>
      </pc:sldChg>
    </pc:docChg>
  </pc:docChgLst>
  <pc:docChgLst>
    <pc:chgData name="Anne Sophie Knauber" userId="S::anne-sophie.knauber@informatik.hs-fulda.de::1783cf93-e92d-4313-a7f3-be6e556445b3" providerId="AD" clId="Web-{1D0109C3-2BEC-4E0E-91CE-884F8637A66F}"/>
    <pc:docChg chg="addSld modSld">
      <pc:chgData name="Anne Sophie Knauber" userId="S::anne-sophie.knauber@informatik.hs-fulda.de::1783cf93-e92d-4313-a7f3-be6e556445b3" providerId="AD" clId="Web-{1D0109C3-2BEC-4E0E-91CE-884F8637A66F}" dt="2021-01-21T11:32:07.800" v="332" actId="20577"/>
      <pc:docMkLst>
        <pc:docMk/>
      </pc:docMkLst>
      <pc:sldChg chg="modSp">
        <pc:chgData name="Anne Sophie Knauber" userId="S::anne-sophie.knauber@informatik.hs-fulda.de::1783cf93-e92d-4313-a7f3-be6e556445b3" providerId="AD" clId="Web-{1D0109C3-2BEC-4E0E-91CE-884F8637A66F}" dt="2021-01-21T11:30:15.798" v="324" actId="20577"/>
        <pc:sldMkLst>
          <pc:docMk/>
          <pc:sldMk cId="1391029004" sldId="265"/>
        </pc:sldMkLst>
        <pc:spChg chg="mod">
          <ac:chgData name="Anne Sophie Knauber" userId="S::anne-sophie.knauber@informatik.hs-fulda.de::1783cf93-e92d-4313-a7f3-be6e556445b3" providerId="AD" clId="Web-{1D0109C3-2BEC-4E0E-91CE-884F8637A66F}" dt="2021-01-21T11:30:15.798" v="324" actId="20577"/>
          <ac:spMkLst>
            <pc:docMk/>
            <pc:sldMk cId="1391029004" sldId="265"/>
            <ac:spMk id="413" creationId="{327B1AA8-1478-41A0-8E2B-0FBAEAB18EB1}"/>
          </ac:spMkLst>
        </pc:spChg>
        <pc:graphicFrameChg chg="modGraphic">
          <ac:chgData name="Anne Sophie Knauber" userId="S::anne-sophie.knauber@informatik.hs-fulda.de::1783cf93-e92d-4313-a7f3-be6e556445b3" providerId="AD" clId="Web-{1D0109C3-2BEC-4E0E-91CE-884F8637A66F}" dt="2021-01-21T11:25:24.230" v="245"/>
          <ac:graphicFrameMkLst>
            <pc:docMk/>
            <pc:sldMk cId="1391029004" sldId="265"/>
            <ac:graphicFrameMk id="414" creationId="{AA7FE5EF-F826-46D2-9AFD-D0E4375323E6}"/>
          </ac:graphicFrameMkLst>
        </pc:graphicFrameChg>
        <pc:picChg chg="mod">
          <ac:chgData name="Anne Sophie Knauber" userId="S::anne-sophie.knauber@informatik.hs-fulda.de::1783cf93-e92d-4313-a7f3-be6e556445b3" providerId="AD" clId="Web-{1D0109C3-2BEC-4E0E-91CE-884F8637A66F}" dt="2021-01-21T11:28:49.406" v="268" actId="14100"/>
          <ac:picMkLst>
            <pc:docMk/>
            <pc:sldMk cId="1391029004" sldId="265"/>
            <ac:picMk id="15" creationId="{E3AE25A3-DB88-470E-B6C2-AA6E50B56640}"/>
          </ac:picMkLst>
        </pc:picChg>
        <pc:picChg chg="mod">
          <ac:chgData name="Anne Sophie Knauber" userId="S::anne-sophie.knauber@informatik.hs-fulda.de::1783cf93-e92d-4313-a7f3-be6e556445b3" providerId="AD" clId="Web-{1D0109C3-2BEC-4E0E-91CE-884F8637A66F}" dt="2021-01-21T11:27:33.670" v="262" actId="1076"/>
          <ac:picMkLst>
            <pc:docMk/>
            <pc:sldMk cId="1391029004" sldId="265"/>
            <ac:picMk id="1384" creationId="{7B0D2868-FE62-4C6E-A788-EC670EA50A89}"/>
          </ac:picMkLst>
        </pc:picChg>
      </pc:sldChg>
      <pc:sldChg chg="addSp delSp modSp">
        <pc:chgData name="Anne Sophie Knauber" userId="S::anne-sophie.knauber@informatik.hs-fulda.de::1783cf93-e92d-4313-a7f3-be6e556445b3" providerId="AD" clId="Web-{1D0109C3-2BEC-4E0E-91CE-884F8637A66F}" dt="2021-01-21T11:29:51.766" v="320" actId="20577"/>
        <pc:sldMkLst>
          <pc:docMk/>
          <pc:sldMk cId="2500702053" sldId="268"/>
        </pc:sldMkLst>
        <pc:spChg chg="mod">
          <ac:chgData name="Anne Sophie Knauber" userId="S::anne-sophie.knauber@informatik.hs-fulda.de::1783cf93-e92d-4313-a7f3-be6e556445b3" providerId="AD" clId="Web-{1D0109C3-2BEC-4E0E-91CE-884F8637A66F}" dt="2021-01-21T11:29:51.766" v="320" actId="20577"/>
          <ac:spMkLst>
            <pc:docMk/>
            <pc:sldMk cId="2500702053" sldId="268"/>
            <ac:spMk id="413" creationId="{327B1AA8-1478-41A0-8E2B-0FBAEAB18EB1}"/>
          </ac:spMkLst>
        </pc:spChg>
        <pc:spChg chg="add del mod">
          <ac:chgData name="Anne Sophie Knauber" userId="S::anne-sophie.knauber@informatik.hs-fulda.de::1783cf93-e92d-4313-a7f3-be6e556445b3" providerId="AD" clId="Web-{1D0109C3-2BEC-4E0E-91CE-884F8637A66F}" dt="2021-01-21T11:28:14.140" v="267"/>
          <ac:spMkLst>
            <pc:docMk/>
            <pc:sldMk cId="2500702053" sldId="268"/>
            <ac:spMk id="1364" creationId="{40ED5AB4-6102-484F-A50A-FF8A3E9F8C68}"/>
          </ac:spMkLst>
        </pc:spChg>
        <pc:graphicFrameChg chg="del mod modGraphic">
          <ac:chgData name="Anne Sophie Knauber" userId="S::anne-sophie.knauber@informatik.hs-fulda.de::1783cf93-e92d-4313-a7f3-be6e556445b3" providerId="AD" clId="Web-{1D0109C3-2BEC-4E0E-91CE-884F8637A66F}" dt="2021-01-21T11:25:40.434" v="248"/>
          <ac:graphicFrameMkLst>
            <pc:docMk/>
            <pc:sldMk cId="2500702053" sldId="268"/>
            <ac:graphicFrameMk id="414" creationId="{AA7FE5EF-F826-46D2-9AFD-D0E4375323E6}"/>
          </ac:graphicFrameMkLst>
        </pc:graphicFrameChg>
        <pc:graphicFrameChg chg="add">
          <ac:chgData name="Anne Sophie Knauber" userId="S::anne-sophie.knauber@informatik.hs-fulda.de::1783cf93-e92d-4313-a7f3-be6e556445b3" providerId="AD" clId="Web-{1D0109C3-2BEC-4E0E-91CE-884F8637A66F}" dt="2021-01-21T11:26:07.778" v="250"/>
          <ac:graphicFrameMkLst>
            <pc:docMk/>
            <pc:sldMk cId="2500702053" sldId="268"/>
            <ac:graphicFrameMk id="1365" creationId="{EAC86DEF-C2A1-4960-9D2B-39C91682064A}"/>
          </ac:graphicFrameMkLst>
        </pc:graphicFrameChg>
        <pc:picChg chg="add mod">
          <ac:chgData name="Anne Sophie Knauber" userId="S::anne-sophie.knauber@informatik.hs-fulda.de::1783cf93-e92d-4313-a7f3-be6e556445b3" providerId="AD" clId="Web-{1D0109C3-2BEC-4E0E-91CE-884F8637A66F}" dt="2021-01-21T11:27:51.374" v="265" actId="1076"/>
          <ac:picMkLst>
            <pc:docMk/>
            <pc:sldMk cId="2500702053" sldId="268"/>
            <ac:picMk id="1376" creationId="{FC97DECF-A698-4295-8A6C-DB77C8598F25}"/>
          </ac:picMkLst>
        </pc:picChg>
        <pc:picChg chg="del">
          <ac:chgData name="Anne Sophie Knauber" userId="S::anne-sophie.knauber@informatik.hs-fulda.de::1783cf93-e92d-4313-a7f3-be6e556445b3" providerId="AD" clId="Web-{1D0109C3-2BEC-4E0E-91CE-884F8637A66F}" dt="2021-01-21T11:25:50.590" v="249"/>
          <ac:picMkLst>
            <pc:docMk/>
            <pc:sldMk cId="2500702053" sldId="268"/>
            <ac:picMk id="1384" creationId="{7B0D2868-FE62-4C6E-A788-EC670EA50A89}"/>
          </ac:picMkLst>
        </pc:picChg>
      </pc:sldChg>
      <pc:sldChg chg="modSp">
        <pc:chgData name="Anne Sophie Knauber" userId="S::anne-sophie.knauber@informatik.hs-fulda.de::1783cf93-e92d-4313-a7f3-be6e556445b3" providerId="AD" clId="Web-{1D0109C3-2BEC-4E0E-91CE-884F8637A66F}" dt="2021-01-21T11:29:59.735" v="322" actId="20577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1D0109C3-2BEC-4E0E-91CE-884F8637A66F}" dt="2021-01-21T11:29:59.735" v="322" actId="20577"/>
          <ac:spMkLst>
            <pc:docMk/>
            <pc:sldMk cId="2113490981" sldId="270"/>
            <ac:spMk id="413" creationId="{327B1AA8-1478-41A0-8E2B-0FBAEAB18EB1}"/>
          </ac:spMkLst>
        </pc:spChg>
        <pc:graphicFrameChg chg="modGraphic">
          <ac:chgData name="Anne Sophie Knauber" userId="S::anne-sophie.knauber@informatik.hs-fulda.de::1783cf93-e92d-4313-a7f3-be6e556445b3" providerId="AD" clId="Web-{1D0109C3-2BEC-4E0E-91CE-884F8637A66F}" dt="2021-01-21T11:25:14.089" v="243"/>
          <ac:graphicFrameMkLst>
            <pc:docMk/>
            <pc:sldMk cId="2113490981" sldId="270"/>
            <ac:graphicFrameMk id="414" creationId="{AA7FE5EF-F826-46D2-9AFD-D0E4375323E6}"/>
          </ac:graphicFrameMkLst>
        </pc:graphicFrameChg>
      </pc:sldChg>
      <pc:sldChg chg="addSp delSp modSp">
        <pc:chgData name="Anne Sophie Knauber" userId="S::anne-sophie.knauber@informatik.hs-fulda.de::1783cf93-e92d-4313-a7f3-be6e556445b3" providerId="AD" clId="Web-{1D0109C3-2BEC-4E0E-91CE-884F8637A66F}" dt="2021-01-21T11:30:04.829" v="323" actId="20577"/>
        <pc:sldMkLst>
          <pc:docMk/>
          <pc:sldMk cId="2963857038" sldId="277"/>
        </pc:sldMkLst>
        <pc:spChg chg="add del mod">
          <ac:chgData name="Anne Sophie Knauber" userId="S::anne-sophie.knauber@informatik.hs-fulda.de::1783cf93-e92d-4313-a7f3-be6e556445b3" providerId="AD" clId="Web-{1D0109C3-2BEC-4E0E-91CE-884F8637A66F}" dt="2021-01-21T11:26:50.529" v="259"/>
          <ac:spMkLst>
            <pc:docMk/>
            <pc:sldMk cId="2963857038" sldId="277"/>
            <ac:spMk id="34" creationId="{FB18FD5C-9DE9-480E-9E09-489079F2B1FB}"/>
          </ac:spMkLst>
        </pc:spChg>
        <pc:spChg chg="mod">
          <ac:chgData name="Anne Sophie Knauber" userId="S::anne-sophie.knauber@informatik.hs-fulda.de::1783cf93-e92d-4313-a7f3-be6e556445b3" providerId="AD" clId="Web-{1D0109C3-2BEC-4E0E-91CE-884F8637A66F}" dt="2021-01-21T11:30:04.829" v="323" actId="20577"/>
          <ac:spMkLst>
            <pc:docMk/>
            <pc:sldMk cId="2963857038" sldId="277"/>
            <ac:spMk id="413" creationId="{327B1AA8-1478-41A0-8E2B-0FBAEAB18EB1}"/>
          </ac:spMkLst>
        </pc:spChg>
        <pc:graphicFrameChg chg="add del">
          <ac:chgData name="Anne Sophie Knauber" userId="S::anne-sophie.knauber@informatik.hs-fulda.de::1783cf93-e92d-4313-a7f3-be6e556445b3" providerId="AD" clId="Web-{1D0109C3-2BEC-4E0E-91CE-884F8637A66F}" dt="2021-01-21T11:26:22.872" v="253"/>
          <ac:graphicFrameMkLst>
            <pc:docMk/>
            <pc:sldMk cId="2963857038" sldId="277"/>
            <ac:graphicFrameMk id="39" creationId="{C7E6AAFE-FB3F-4DB7-A80A-DC692B7A933F}"/>
          </ac:graphicFrameMkLst>
        </pc:graphicFrameChg>
        <pc:graphicFrameChg chg="add del">
          <ac:chgData name="Anne Sophie Knauber" userId="S::anne-sophie.knauber@informatik.hs-fulda.de::1783cf93-e92d-4313-a7f3-be6e556445b3" providerId="AD" clId="Web-{1D0109C3-2BEC-4E0E-91CE-884F8637A66F}" dt="2021-01-21T11:26:44.591" v="257"/>
          <ac:graphicFrameMkLst>
            <pc:docMk/>
            <pc:sldMk cId="2963857038" sldId="277"/>
            <ac:graphicFrameMk id="46" creationId="{C9B31347-539D-4204-B69A-7C593DFC0F99}"/>
          </ac:graphicFrameMkLst>
        </pc:graphicFrameChg>
        <pc:graphicFrameChg chg="del">
          <ac:chgData name="Anne Sophie Knauber" userId="S::anne-sophie.knauber@informatik.hs-fulda.de::1783cf93-e92d-4313-a7f3-be6e556445b3" providerId="AD" clId="Web-{1D0109C3-2BEC-4E0E-91CE-884F8637A66F}" dt="2021-01-21T11:26:16.731" v="251"/>
          <ac:graphicFrameMkLst>
            <pc:docMk/>
            <pc:sldMk cId="2963857038" sldId="277"/>
            <ac:graphicFrameMk id="414" creationId="{AA7FE5EF-F826-46D2-9AFD-D0E4375323E6}"/>
          </ac:graphicFrameMkLst>
        </pc:graphicFrameChg>
        <pc:graphicFrameChg chg="add mod">
          <ac:chgData name="Anne Sophie Knauber" userId="S::anne-sophie.knauber@informatik.hs-fulda.de::1783cf93-e92d-4313-a7f3-be6e556445b3" providerId="AD" clId="Web-{1D0109C3-2BEC-4E0E-91CE-884F8637A66F}" dt="2021-01-21T11:27:13.779" v="260"/>
          <ac:graphicFrameMkLst>
            <pc:docMk/>
            <pc:sldMk cId="2963857038" sldId="277"/>
            <ac:graphicFrameMk id="1348" creationId="{8DD62DA5-7ABC-463C-BC7F-5E97EEED4081}"/>
          </ac:graphicFrameMkLst>
        </pc:graphicFrameChg>
        <pc:picChg chg="mod">
          <ac:chgData name="Anne Sophie Knauber" userId="S::anne-sophie.knauber@informatik.hs-fulda.de::1783cf93-e92d-4313-a7f3-be6e556445b3" providerId="AD" clId="Web-{1D0109C3-2BEC-4E0E-91CE-884F8637A66F}" dt="2021-01-21T11:27:18.779" v="261" actId="1076"/>
          <ac:picMkLst>
            <pc:docMk/>
            <pc:sldMk cId="2963857038" sldId="277"/>
            <ac:picMk id="1384" creationId="{7B0D2868-FE62-4C6E-A788-EC670EA50A89}"/>
          </ac:picMkLst>
        </pc:picChg>
      </pc:sldChg>
      <pc:sldChg chg="addSp delSp modSp new mod setBg modClrScheme setClrOvrMap delDesignElem chgLayout">
        <pc:chgData name="Anne Sophie Knauber" userId="S::anne-sophie.knauber@informatik.hs-fulda.de::1783cf93-e92d-4313-a7f3-be6e556445b3" providerId="AD" clId="Web-{1D0109C3-2BEC-4E0E-91CE-884F8637A66F}" dt="2021-01-21T11:32:07.800" v="332" actId="20577"/>
        <pc:sldMkLst>
          <pc:docMk/>
          <pc:sldMk cId="1876045555" sldId="278"/>
        </pc:sldMkLst>
        <pc:spChg chg="add mod ord">
          <ac:chgData name="Anne Sophie Knauber" userId="S::anne-sophie.knauber@informatik.hs-fulda.de::1783cf93-e92d-4313-a7f3-be6e556445b3" providerId="AD" clId="Web-{1D0109C3-2BEC-4E0E-91CE-884F8637A66F}" dt="2021-01-21T11:31:17.331" v="328"/>
          <ac:spMkLst>
            <pc:docMk/>
            <pc:sldMk cId="1876045555" sldId="278"/>
            <ac:spMk id="2" creationId="{F39A9C7C-2DA2-42FB-98F6-6ACE9252E95C}"/>
          </ac:spMkLst>
        </pc:spChg>
        <pc:spChg chg="add del mod ord">
          <ac:chgData name="Anne Sophie Knauber" userId="S::anne-sophie.knauber@informatik.hs-fulda.de::1783cf93-e92d-4313-a7f3-be6e556445b3" providerId="AD" clId="Web-{1D0109C3-2BEC-4E0E-91CE-884F8637A66F}" dt="2021-01-21T11:00:50.562" v="24"/>
          <ac:spMkLst>
            <pc:docMk/>
            <pc:sldMk cId="1876045555" sldId="278"/>
            <ac:spMk id="3" creationId="{04CEA78B-0DD1-42DC-AA56-0F193CFF73D6}"/>
          </ac:spMkLst>
        </pc:spChg>
        <pc:spChg chg="add del mod ord">
          <ac:chgData name="Anne Sophie Knauber" userId="S::anne-sophie.knauber@informatik.hs-fulda.de::1783cf93-e92d-4313-a7f3-be6e556445b3" providerId="AD" clId="Web-{1D0109C3-2BEC-4E0E-91CE-884F8637A66F}" dt="2021-01-21T11:00:50.562" v="24"/>
          <ac:spMkLst>
            <pc:docMk/>
            <pc:sldMk cId="1876045555" sldId="278"/>
            <ac:spMk id="4" creationId="{0670DDFC-B8D3-4134-8F70-EEF1131750E8}"/>
          </ac:spMkLst>
        </pc:spChg>
        <pc:spChg chg="add del mod ord">
          <ac:chgData name="Anne Sophie Knauber" userId="S::anne-sophie.knauber@informatik.hs-fulda.de::1783cf93-e92d-4313-a7f3-be6e556445b3" providerId="AD" clId="Web-{1D0109C3-2BEC-4E0E-91CE-884F8637A66F}" dt="2021-01-21T11:32:07.800" v="332" actId="20577"/>
          <ac:spMkLst>
            <pc:docMk/>
            <pc:sldMk cId="1876045555" sldId="278"/>
            <ac:spMk id="5" creationId="{87B53B18-CEC4-4317-B908-BA3B527EF992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415" v="212"/>
          <ac:spMkLst>
            <pc:docMk/>
            <pc:sldMk cId="1876045555" sldId="278"/>
            <ac:spMk id="7" creationId="{C3896A03-3945-419A-B66B-4EE266EDD152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0:59:43.514" v="3"/>
          <ac:spMkLst>
            <pc:docMk/>
            <pc:sldMk cId="1876045555" sldId="278"/>
            <ac:spMk id="8" creationId="{7264F718-7FAC-4056-9FA9-A603EC682FE7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415" v="212"/>
          <ac:spMkLst>
            <pc:docMk/>
            <pc:sldMk cId="1876045555" sldId="278"/>
            <ac:spMk id="9" creationId="{B34F5AD2-EDBD-4BBD-A55C-EAFFD0C7097A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0:59:43.514" v="3"/>
          <ac:spMkLst>
            <pc:docMk/>
            <pc:sldMk cId="1876045555" sldId="278"/>
            <ac:spMk id="10" creationId="{F74639F7-E3C7-4165-A83E-6386A86BA1DA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0:59:43.514" v="3"/>
          <ac:spMkLst>
            <pc:docMk/>
            <pc:sldMk cId="1876045555" sldId="278"/>
            <ac:spMk id="12" creationId="{8B3AF0F1-707A-463E-B5EE-33C63A40CFC9}"/>
          </ac:spMkLst>
        </pc:spChg>
        <pc:spChg chg="add del mod">
          <ac:chgData name="Anne Sophie Knauber" userId="S::anne-sophie.knauber@informatik.hs-fulda.de::1783cf93-e92d-4313-a7f3-be6e556445b3" providerId="AD" clId="Web-{1D0109C3-2BEC-4E0E-91CE-884F8637A66F}" dt="2021-01-21T11:02:32.298" v="48"/>
          <ac:spMkLst>
            <pc:docMk/>
            <pc:sldMk cId="1876045555" sldId="278"/>
            <ac:spMk id="13" creationId="{F3E5BFB2-5E82-4C01-AF27-E3FA393E8F7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6.346" v="67"/>
          <ac:spMkLst>
            <pc:docMk/>
            <pc:sldMk cId="1876045555" sldId="278"/>
            <ac:spMk id="14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8.784" v="69"/>
          <ac:spMkLst>
            <pc:docMk/>
            <pc:sldMk cId="1876045555" sldId="278"/>
            <ac:spMk id="15" creationId="{7264F718-7FAC-4056-9FA9-A603EC682FE7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6.346" v="67"/>
          <ac:spMkLst>
            <pc:docMk/>
            <pc:sldMk cId="1876045555" sldId="278"/>
            <ac:spMk id="16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8.784" v="69"/>
          <ac:spMkLst>
            <pc:docMk/>
            <pc:sldMk cId="1876045555" sldId="278"/>
            <ac:spMk id="17" creationId="{F74639F7-E3C7-4165-A83E-6386A86BA1DA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6.346" v="67"/>
          <ac:spMkLst>
            <pc:docMk/>
            <pc:sldMk cId="1876045555" sldId="278"/>
            <ac:spMk id="18" creationId="{DF0924E5-8F0D-47CB-B59E-155AFCF8C3CB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3:58.784" v="69"/>
          <ac:spMkLst>
            <pc:docMk/>
            <pc:sldMk cId="1876045555" sldId="278"/>
            <ac:spMk id="19" creationId="{8B3AF0F1-707A-463E-B5EE-33C63A40CFC9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01.581" v="71"/>
          <ac:spMkLst>
            <pc:docMk/>
            <pc:sldMk cId="1876045555" sldId="278"/>
            <ac:spMk id="20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01.581" v="71"/>
          <ac:spMkLst>
            <pc:docMk/>
            <pc:sldMk cId="1876045555" sldId="278"/>
            <ac:spMk id="21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01.581" v="71"/>
          <ac:spMkLst>
            <pc:docMk/>
            <pc:sldMk cId="1876045555" sldId="278"/>
            <ac:spMk id="22" creationId="{DF0924E5-8F0D-47CB-B59E-155AFCF8C3CB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5:33.801" v="83"/>
          <ac:spMkLst>
            <pc:docMk/>
            <pc:sldMk cId="1876045555" sldId="278"/>
            <ac:spMk id="23" creationId="{DC8C3900-B8A1-4965-88E6-CBCBFE067207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5:47.567" v="85"/>
          <ac:spMkLst>
            <pc:docMk/>
            <pc:sldMk cId="1876045555" sldId="278"/>
            <ac:spMk id="25" creationId="{46C2E80F-49A6-4372-B103-219D417A55E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47.519" v="76"/>
          <ac:spMkLst>
            <pc:docMk/>
            <pc:sldMk cId="1876045555" sldId="278"/>
            <ac:spMk id="26" creationId="{42285737-90EE-47DC-AC80-8AE156B11969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50.082" v="78"/>
          <ac:spMkLst>
            <pc:docMk/>
            <pc:sldMk cId="1876045555" sldId="278"/>
            <ac:spMk id="27" creationId="{BACC6370-2D7E-4714-9D71-7542949D7D5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50.082" v="78"/>
          <ac:spMkLst>
            <pc:docMk/>
            <pc:sldMk cId="1876045555" sldId="278"/>
            <ac:spMk id="28" creationId="{F68B3F68-107C-434F-AA38-110D5EA91B85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39.644" v="74"/>
          <ac:spMkLst>
            <pc:docMk/>
            <pc:sldMk cId="1876045555" sldId="278"/>
            <ac:spMk id="29" creationId="{DCC231C8-C761-4B31-9B1C-C6D19248C6B3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53.785" v="80"/>
          <ac:spMkLst>
            <pc:docMk/>
            <pc:sldMk cId="1876045555" sldId="278"/>
            <ac:spMk id="30" creationId="{5628E5CB-913B-4378-97CE-18C9F6410C53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5:32.348" v="82"/>
          <ac:spMkLst>
            <pc:docMk/>
            <pc:sldMk cId="1876045555" sldId="278"/>
            <ac:spMk id="32" creationId="{955A2079-FA98-4876-80F0-72364A7D2EA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50.082" v="78"/>
          <ac:spMkLst>
            <pc:docMk/>
            <pc:sldMk cId="1876045555" sldId="278"/>
            <ac:spMk id="33" creationId="{AAD0DBB9-1A4B-4391-81D4-CB19F9AB918A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4:50.082" v="78"/>
          <ac:spMkLst>
            <pc:docMk/>
            <pc:sldMk cId="1876045555" sldId="278"/>
            <ac:spMk id="35" creationId="{063BBA22-50EA-4C4D-BE05-F1CE4E63AA56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07:57.117" v="97"/>
          <ac:spMkLst>
            <pc:docMk/>
            <pc:sldMk cId="1876045555" sldId="278"/>
            <ac:spMk id="36" creationId="{3A5B4632-C963-4296-86F0-79AA9EA5AE9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45.007" v="203"/>
          <ac:spMkLst>
            <pc:docMk/>
            <pc:sldMk cId="1876045555" sldId="278"/>
            <ac:spMk id="107" creationId="{D1C26593-9A51-48FE-9FA2-A9052E57F390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45.007" v="203"/>
          <ac:spMkLst>
            <pc:docMk/>
            <pc:sldMk cId="1876045555" sldId="278"/>
            <ac:spMk id="109" creationId="{B9D473B1-934D-4F2D-AC4B-5BFB4BAC5DC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45.007" v="203"/>
          <ac:spMkLst>
            <pc:docMk/>
            <pc:sldMk cId="1876045555" sldId="278"/>
            <ac:spMk id="111" creationId="{CDE3C03E-D949-4F50-AAFA-3278B221212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06.726" v="209"/>
          <ac:spMkLst>
            <pc:docMk/>
            <pc:sldMk cId="1876045555" sldId="278"/>
            <ac:spMk id="113" creationId="{22BB4F03-4463-45CC-89A7-8E03412EDDBF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06.726" v="209"/>
          <ac:spMkLst>
            <pc:docMk/>
            <pc:sldMk cId="1876045555" sldId="278"/>
            <ac:spMk id="115" creationId="{80E1AEAE-1F52-4C29-925C-27738417E9F5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17" creationId="{59156A24-128C-4054-AAFF-F8CA5BA0E79C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19" creationId="{646E8F12-06B4-4D6B-866C-1743B253C8CE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21" creationId="{3CC324B9-DFFF-42F1-8D81-AAD42554BDA0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23" creationId="{0ED52484-C939-4951-85D6-79046BBC644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25" creationId="{268CEAA9-EB19-46F9-AFA2-D168C2B83F70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27" creationId="{123AC743-1CAC-4594-8F81-8E5C1E45BA7B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50.273" v="205"/>
          <ac:spMkLst>
            <pc:docMk/>
            <pc:sldMk cId="1876045555" sldId="278"/>
            <ac:spMk id="168" creationId="{C7FA33FF-088D-4F16-95A2-2C64D353DEA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50.273" v="205"/>
          <ac:spMkLst>
            <pc:docMk/>
            <pc:sldMk cId="1876045555" sldId="278"/>
            <ac:spMk id="169" creationId="{A376EFB1-01CF-419F-ABF1-2AF02BBFCBD1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50.273" v="205"/>
          <ac:spMkLst>
            <pc:docMk/>
            <pc:sldMk cId="1876045555" sldId="278"/>
            <ac:spMk id="170" creationId="{FF9DEA15-78BD-4750-AA18-B9F28A6D5AB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1:53.429" v="207"/>
          <ac:spMkLst>
            <pc:docMk/>
            <pc:sldMk cId="1876045555" sldId="278"/>
            <ac:spMk id="171" creationId="{71889392-83E8-4A05-A6AB-51A04CF9727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06.726" v="209"/>
          <ac:spMkLst>
            <pc:docMk/>
            <pc:sldMk cId="1876045555" sldId="278"/>
            <ac:spMk id="172" creationId="{EBB6D9F6-3E47-45AD-8461-718A3C87E3E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06.726" v="209"/>
          <ac:spMkLst>
            <pc:docMk/>
            <pc:sldMk cId="1876045555" sldId="278"/>
            <ac:spMk id="173" creationId="{A3B16A00-A549-4B07-B8C2-4B3A966D9E26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06.726" v="209"/>
          <ac:spMkLst>
            <pc:docMk/>
            <pc:sldMk cId="1876045555" sldId="278"/>
            <ac:spMk id="174" creationId="{33B86BAE-87B4-4192-ABB2-627FFC965AC7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75" creationId="{54A709FC-1ADC-45CD-856D-3B1A50C58388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76" creationId="{AE67272E-0E66-4396-9C0C-4E154CCE2052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77" creationId="{BCB8E572-32F0-4C78-B268-2702C859FDB6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78" creationId="{BFC6224A-7B8A-4699-99DC-A6C9CD6171C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22:40.399" v="211"/>
          <ac:spMkLst>
            <pc:docMk/>
            <pc:sldMk cId="1876045555" sldId="278"/>
            <ac:spMk id="179" creationId="{0611C424-EB44-492D-9C48-78BB0D5DC97F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1:17.331" v="328"/>
          <ac:spMkLst>
            <pc:docMk/>
            <pc:sldMk cId="1876045555" sldId="278"/>
            <ac:spMk id="180" creationId="{D1C26593-9A51-48FE-9FA2-A9052E57F390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1:17.331" v="328"/>
          <ac:spMkLst>
            <pc:docMk/>
            <pc:sldMk cId="1876045555" sldId="278"/>
            <ac:spMk id="181" creationId="{B9D473B1-934D-4F2D-AC4B-5BFB4BAC5DC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1:17.331" v="328"/>
          <ac:spMkLst>
            <pc:docMk/>
            <pc:sldMk cId="1876045555" sldId="278"/>
            <ac:spMk id="182" creationId="{CDE3C03E-D949-4F50-AAFA-3278B2212124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1:17.331" v="328"/>
          <ac:spMkLst>
            <pc:docMk/>
            <pc:sldMk cId="1876045555" sldId="278"/>
            <ac:spMk id="184" creationId="{71889392-83E8-4A05-A6AB-51A04CF9727D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90" creationId="{B83B7D38-93E6-49F8-8B10-54BCB14D4F65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92" creationId="{3DF8EA8C-4EAB-49EE-BBAB-78BE910D2232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94" creationId="{4FCFB4C2-42E8-4EE8-8B04-23A2DA921B19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96" creationId="{9973AF05-1CBD-4B57-BB0F-EAEF9F8FB679}"/>
          </ac:spMkLst>
        </pc:spChg>
        <pc:spChg chg="add del">
          <ac:chgData name="Anne Sophie Knauber" userId="S::anne-sophie.knauber@informatik.hs-fulda.de::1783cf93-e92d-4313-a7f3-be6e556445b3" providerId="AD" clId="Web-{1D0109C3-2BEC-4E0E-91CE-884F8637A66F}" dt="2021-01-21T11:30:55.049" v="326"/>
          <ac:spMkLst>
            <pc:docMk/>
            <pc:sldMk cId="1876045555" sldId="278"/>
            <ac:spMk id="198" creationId="{D3714E15-0DC2-4DED-9F2A-CD13C33A1E11}"/>
          </ac:spMkLst>
        </pc:spChg>
        <pc:grpChg chg="add del">
          <ac:chgData name="Anne Sophie Knauber" userId="S::anne-sophie.knauber@informatik.hs-fulda.de::1783cf93-e92d-4313-a7f3-be6e556445b3" providerId="AD" clId="Web-{1D0109C3-2BEC-4E0E-91CE-884F8637A66F}" dt="2021-01-21T11:04:47.519" v="76"/>
          <ac:grpSpMkLst>
            <pc:docMk/>
            <pc:sldMk cId="1876045555" sldId="278"/>
            <ac:grpSpMk id="31" creationId="{B57BDC17-F1B3-455F-BBF1-680AA1F25C06}"/>
          </ac:grpSpMkLst>
        </pc:grpChg>
        <pc:graphicFrameChg chg="add del mod modGraphic">
          <ac:chgData name="Anne Sophie Knauber" userId="S::anne-sophie.knauber@informatik.hs-fulda.de::1783cf93-e92d-4313-a7f3-be6e556445b3" providerId="AD" clId="Web-{1D0109C3-2BEC-4E0E-91CE-884F8637A66F}" dt="2021-01-21T11:15:27.422" v="150"/>
          <ac:graphicFrameMkLst>
            <pc:docMk/>
            <pc:sldMk cId="1876045555" sldId="278"/>
            <ac:graphicFrameMk id="4" creationId="{2A1CFE51-9CC9-4A2B-A881-F0ABC8C7A399}"/>
          </ac:graphicFrameMkLst>
        </pc:graphicFrameChg>
        <pc:graphicFrameChg chg="add del mod">
          <ac:chgData name="Anne Sophie Knauber" userId="S::anne-sophie.knauber@informatik.hs-fulda.de::1783cf93-e92d-4313-a7f3-be6e556445b3" providerId="AD" clId="Web-{1D0109C3-2BEC-4E0E-91CE-884F8637A66F}" dt="2021-01-21T11:02:32.298" v="49"/>
          <ac:graphicFrameMkLst>
            <pc:docMk/>
            <pc:sldMk cId="1876045555" sldId="278"/>
            <ac:graphicFrameMk id="11" creationId="{96CB85B0-386E-4994-9CAF-F277DAB135C1}"/>
          </ac:graphicFrameMkLst>
        </pc:graphicFrameChg>
        <pc:graphicFrameChg chg="add del mod modGraphic">
          <ac:chgData name="Anne Sophie Knauber" userId="S::anne-sophie.knauber@informatik.hs-fulda.de::1783cf93-e92d-4313-a7f3-be6e556445b3" providerId="AD" clId="Web-{1D0109C3-2BEC-4E0E-91CE-884F8637A66F}" dt="2021-01-21T11:05:33.801" v="83"/>
          <ac:graphicFrameMkLst>
            <pc:docMk/>
            <pc:sldMk cId="1876045555" sldId="278"/>
            <ac:graphicFrameMk id="24" creationId="{85D32FD1-0057-4BB9-9D06-E05027ABCB43}"/>
          </ac:graphicFrameMkLst>
        </pc:graphicFrameChg>
        <pc:graphicFrameChg chg="add del">
          <ac:chgData name="Anne Sophie Knauber" userId="S::anne-sophie.knauber@informatik.hs-fulda.de::1783cf93-e92d-4313-a7f3-be6e556445b3" providerId="AD" clId="Web-{1D0109C3-2BEC-4E0E-91CE-884F8637A66F}" dt="2021-01-21T11:05:47.567" v="85"/>
          <ac:graphicFrameMkLst>
            <pc:docMk/>
            <pc:sldMk cId="1876045555" sldId="278"/>
            <ac:graphicFrameMk id="34" creationId="{DA8D33DC-E9D1-4824-AA17-7AD95C427F61}"/>
          </ac:graphicFrameMkLst>
        </pc:graphicFrameChg>
        <pc:graphicFrameChg chg="add del">
          <ac:chgData name="Anne Sophie Knauber" userId="S::anne-sophie.knauber@informatik.hs-fulda.de::1783cf93-e92d-4313-a7f3-be6e556445b3" providerId="AD" clId="Web-{1D0109C3-2BEC-4E0E-91CE-884F8637A66F}" dt="2021-01-21T11:07:57.117" v="97"/>
          <ac:graphicFrameMkLst>
            <pc:docMk/>
            <pc:sldMk cId="1876045555" sldId="278"/>
            <ac:graphicFrameMk id="37" creationId="{233D1118-A2E6-4FA4-B12D-4E6315235F4A}"/>
          </ac:graphicFrameMkLst>
        </pc:graphicFrameChg>
        <pc:graphicFrameChg chg="add del mod modGraphic">
          <ac:chgData name="Anne Sophie Knauber" userId="S::anne-sophie.knauber@informatik.hs-fulda.de::1783cf93-e92d-4313-a7f3-be6e556445b3" providerId="AD" clId="Web-{1D0109C3-2BEC-4E0E-91CE-884F8637A66F}" dt="2021-01-21T11:18:52.129" v="154"/>
          <ac:graphicFrameMkLst>
            <pc:docMk/>
            <pc:sldMk cId="1876045555" sldId="278"/>
            <ac:graphicFrameMk id="43" creationId="{C41C24A4-0CB9-411E-87F6-CBDA128BEBED}"/>
          </ac:graphicFrameMkLst>
        </pc:graphicFrameChg>
        <pc:graphicFrameChg chg="add del mod modGraphic">
          <ac:chgData name="Anne Sophie Knauber" userId="S::anne-sophie.knauber@informatik.hs-fulda.de::1783cf93-e92d-4313-a7f3-be6e556445b3" providerId="AD" clId="Web-{1D0109C3-2BEC-4E0E-91CE-884F8637A66F}" dt="2021-01-21T11:20:25.396" v="195"/>
          <ac:graphicFrameMkLst>
            <pc:docMk/>
            <pc:sldMk cId="1876045555" sldId="278"/>
            <ac:graphicFrameMk id="131" creationId="{8D344004-07B9-4A5F-BAF4-E0912F753D6C}"/>
          </ac:graphicFrameMkLst>
        </pc:graphicFrameChg>
        <pc:picChg chg="add mod ord">
          <ac:chgData name="Anne Sophie Knauber" userId="S::anne-sophie.knauber@informatik.hs-fulda.de::1783cf93-e92d-4313-a7f3-be6e556445b3" providerId="AD" clId="Web-{1D0109C3-2BEC-4E0E-91CE-884F8637A66F}" dt="2021-01-21T11:31:17.331" v="328"/>
          <ac:picMkLst>
            <pc:docMk/>
            <pc:sldMk cId="1876045555" sldId="278"/>
            <ac:picMk id="3" creationId="{861F7554-9510-4DBA-8649-C721766B7078}"/>
          </ac:picMkLst>
        </pc:picChg>
        <pc:picChg chg="add del mod">
          <ac:chgData name="Anne Sophie Knauber" userId="S::anne-sophie.knauber@informatik.hs-fulda.de::1783cf93-e92d-4313-a7f3-be6e556445b3" providerId="AD" clId="Web-{1D0109C3-2BEC-4E0E-91CE-884F8637A66F}" dt="2021-01-21T11:07:55.038" v="95"/>
          <ac:picMkLst>
            <pc:docMk/>
            <pc:sldMk cId="1876045555" sldId="278"/>
            <ac:picMk id="112" creationId="{A66DB9F0-F91E-4C02-A472-AA6DE5E1914D}"/>
          </ac:picMkLst>
        </pc:picChg>
        <pc:picChg chg="add del mod">
          <ac:chgData name="Anne Sophie Knauber" userId="S::anne-sophie.knauber@informatik.hs-fulda.de::1783cf93-e92d-4313-a7f3-be6e556445b3" providerId="AD" clId="Web-{1D0109C3-2BEC-4E0E-91CE-884F8637A66F}" dt="2021-01-21T11:12:35.325" v="120"/>
          <ac:picMkLst>
            <pc:docMk/>
            <pc:sldMk cId="1876045555" sldId="278"/>
            <ac:picMk id="163" creationId="{B356CF18-DAB6-4203-89ED-E9A4EFDF0217}"/>
          </ac:picMkLst>
        </pc:picChg>
        <pc:picChg chg="add mod ord">
          <ac:chgData name="Anne Sophie Knauber" userId="S::anne-sophie.knauber@informatik.hs-fulda.de::1783cf93-e92d-4313-a7f3-be6e556445b3" providerId="AD" clId="Web-{1D0109C3-2BEC-4E0E-91CE-884F8637A66F}" dt="2021-01-21T11:31:17.331" v="328"/>
          <ac:picMkLst>
            <pc:docMk/>
            <pc:sldMk cId="1876045555" sldId="278"/>
            <ac:picMk id="164" creationId="{6E7C53E8-56DC-4A0D-9843-5BC5BB3EC7C6}"/>
          </ac:picMkLst>
        </pc:picChg>
        <pc:picChg chg="add mod ord">
          <ac:chgData name="Anne Sophie Knauber" userId="S::anne-sophie.knauber@informatik.hs-fulda.de::1783cf93-e92d-4313-a7f3-be6e556445b3" providerId="AD" clId="Web-{1D0109C3-2BEC-4E0E-91CE-884F8637A66F}" dt="2021-01-21T11:31:17.331" v="328"/>
          <ac:picMkLst>
            <pc:docMk/>
            <pc:sldMk cId="1876045555" sldId="278"/>
            <ac:picMk id="165" creationId="{86AD526B-555F-48C0-B7B3-ED920152CF53}"/>
          </ac:picMkLst>
        </pc:picChg>
        <pc:picChg chg="add mod ord">
          <ac:chgData name="Anne Sophie Knauber" userId="S::anne-sophie.knauber@informatik.hs-fulda.de::1783cf93-e92d-4313-a7f3-be6e556445b3" providerId="AD" clId="Web-{1D0109C3-2BEC-4E0E-91CE-884F8637A66F}" dt="2021-01-21T11:31:17.331" v="328"/>
          <ac:picMkLst>
            <pc:docMk/>
            <pc:sldMk cId="1876045555" sldId="278"/>
            <ac:picMk id="166" creationId="{2E8EE4AE-0B12-43C7-B2A7-6E0BAA50ACD2}"/>
          </ac:picMkLst>
        </pc:picChg>
      </pc:sldChg>
    </pc:docChg>
  </pc:docChgLst>
  <pc:docChgLst>
    <pc:chgData name="Lukas Schmidt" userId="S::lukas.schmidt@informatik.hs-fulda.de::8f67818a-205e-4152-8400-fa99b0e72978" providerId="AD" clId="Web-{E75CFFE0-862F-419F-9C85-2B130274D661}"/>
    <pc:docChg chg="addSld modSld sldOrd">
      <pc:chgData name="Lukas Schmidt" userId="S::lukas.schmidt@informatik.hs-fulda.de::8f67818a-205e-4152-8400-fa99b0e72978" providerId="AD" clId="Web-{E75CFFE0-862F-419F-9C85-2B130274D661}" dt="2021-01-20T19:31:38.502" v="272"/>
      <pc:docMkLst>
        <pc:docMk/>
      </pc:docMkLst>
      <pc:sldChg chg="addSp delSp modSp mod setBg setClrOvrMap">
        <pc:chgData name="Lukas Schmidt" userId="S::lukas.schmidt@informatik.hs-fulda.de::8f67818a-205e-4152-8400-fa99b0e72978" providerId="AD" clId="Web-{E75CFFE0-862F-419F-9C85-2B130274D661}" dt="2021-01-20T19:10:51.666" v="202"/>
        <pc:sldMkLst>
          <pc:docMk/>
          <pc:sldMk cId="4118358487" sldId="260"/>
        </pc:sldMkLst>
        <pc:spChg chg="mod">
          <ac:chgData name="Lukas Schmidt" userId="S::lukas.schmidt@informatik.hs-fulda.de::8f67818a-205e-4152-8400-fa99b0e72978" providerId="AD" clId="Web-{E75CFFE0-862F-419F-9C85-2B130274D661}" dt="2021-01-20T17:42:49.811" v="60"/>
          <ac:spMkLst>
            <pc:docMk/>
            <pc:sldMk cId="4118358487" sldId="260"/>
            <ac:spMk id="2" creationId="{5788191D-D4A9-4677-86C5-BC559007A0DA}"/>
          </ac:spMkLst>
        </pc:spChg>
        <pc:spChg chg="mod ord">
          <ac:chgData name="Lukas Schmidt" userId="S::lukas.schmidt@informatik.hs-fulda.de::8f67818a-205e-4152-8400-fa99b0e72978" providerId="AD" clId="Web-{E75CFFE0-862F-419F-9C85-2B130274D661}" dt="2021-01-20T17:42:49.811" v="60"/>
          <ac:spMkLst>
            <pc:docMk/>
            <pc:sldMk cId="4118358487" sldId="260"/>
            <ac:spMk id="3" creationId="{B5FB0D93-B920-4EC9-916A-62E0FC0052FD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7:42:49.811" v="60"/>
          <ac:spMkLst>
            <pc:docMk/>
            <pc:sldMk cId="4118358487" sldId="260"/>
            <ac:spMk id="10" creationId="{56C20283-73E0-40EC-8AD8-057F581F64C2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7:42:49.811" v="60"/>
          <ac:spMkLst>
            <pc:docMk/>
            <pc:sldMk cId="4118358487" sldId="260"/>
            <ac:spMk id="12" creationId="{3FCC729B-E528-40C3-82D3-BA4375575E87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7:42:49.811" v="60"/>
          <ac:spMkLst>
            <pc:docMk/>
            <pc:sldMk cId="4118358487" sldId="260"/>
            <ac:spMk id="14" creationId="{58F1FB8D-1842-4A04-998D-6CF047AB2790}"/>
          </ac:spMkLst>
        </pc:spChg>
        <pc:picChg chg="mod">
          <ac:chgData name="Lukas Schmidt" userId="S::lukas.schmidt@informatik.hs-fulda.de::8f67818a-205e-4152-8400-fa99b0e72978" providerId="AD" clId="Web-{E75CFFE0-862F-419F-9C85-2B130274D661}" dt="2021-01-20T17:42:49.811" v="60"/>
          <ac:picMkLst>
            <pc:docMk/>
            <pc:sldMk cId="4118358487" sldId="260"/>
            <ac:picMk id="5" creationId="{BB80CB55-6204-467C-9CDB-F4986212B298}"/>
          </ac:picMkLst>
        </pc:picChg>
      </pc:sldChg>
      <pc:sldChg chg="modSp">
        <pc:chgData name="Lukas Schmidt" userId="S::lukas.schmidt@informatik.hs-fulda.de::8f67818a-205e-4152-8400-fa99b0e72978" providerId="AD" clId="Web-{E75CFFE0-862F-419F-9C85-2B130274D661}" dt="2021-01-20T17:27:04.573" v="18" actId="1076"/>
        <pc:sldMkLst>
          <pc:docMk/>
          <pc:sldMk cId="1096129597" sldId="262"/>
        </pc:sldMkLst>
        <pc:spChg chg="mod">
          <ac:chgData name="Lukas Schmidt" userId="S::lukas.schmidt@informatik.hs-fulda.de::8f67818a-205e-4152-8400-fa99b0e72978" providerId="AD" clId="Web-{E75CFFE0-862F-419F-9C85-2B130274D661}" dt="2021-01-20T17:26:39.198" v="15" actId="20577"/>
          <ac:spMkLst>
            <pc:docMk/>
            <pc:sldMk cId="1096129597" sldId="262"/>
            <ac:spMk id="2" creationId="{B6C27BC8-8BF1-434D-9F95-4C68F2DAA4E2}"/>
          </ac:spMkLst>
        </pc:spChg>
        <pc:spChg chg="mod">
          <ac:chgData name="Lukas Schmidt" userId="S::lukas.schmidt@informatik.hs-fulda.de::8f67818a-205e-4152-8400-fa99b0e72978" providerId="AD" clId="Web-{E75CFFE0-862F-419F-9C85-2B130274D661}" dt="2021-01-20T17:27:04.573" v="18" actId="1076"/>
          <ac:spMkLst>
            <pc:docMk/>
            <pc:sldMk cId="1096129597" sldId="262"/>
            <ac:spMk id="5" creationId="{16C7DA69-CDD9-490B-86E4-94F5CFDB7C68}"/>
          </ac:spMkLst>
        </pc:spChg>
        <pc:picChg chg="mod">
          <ac:chgData name="Lukas Schmidt" userId="S::lukas.schmidt@informatik.hs-fulda.de::8f67818a-205e-4152-8400-fa99b0e72978" providerId="AD" clId="Web-{E75CFFE0-862F-419F-9C85-2B130274D661}" dt="2021-01-20T17:26:32.260" v="14"/>
          <ac:picMkLst>
            <pc:docMk/>
            <pc:sldMk cId="1096129597" sldId="262"/>
            <ac:picMk id="4" creationId="{1808551B-061C-4AC4-8189-94DBCDAB2EF2}"/>
          </ac:picMkLst>
        </pc:picChg>
      </pc:sldChg>
      <pc:sldChg chg="modSp ord">
        <pc:chgData name="Lukas Schmidt" userId="S::lukas.schmidt@informatik.hs-fulda.de::8f67818a-205e-4152-8400-fa99b0e72978" providerId="AD" clId="Web-{E75CFFE0-862F-419F-9C85-2B130274D661}" dt="2021-01-20T19:28:18.920" v="266"/>
        <pc:sldMkLst>
          <pc:docMk/>
          <pc:sldMk cId="3550991945" sldId="263"/>
        </pc:sldMkLst>
        <pc:spChg chg="mod">
          <ac:chgData name="Lukas Schmidt" userId="S::lukas.schmidt@informatik.hs-fulda.de::8f67818a-205e-4152-8400-fa99b0e72978" providerId="AD" clId="Web-{E75CFFE0-862F-419F-9C85-2B130274D661}" dt="2021-01-20T17:36:50.663" v="47" actId="1076"/>
          <ac:spMkLst>
            <pc:docMk/>
            <pc:sldMk cId="3550991945" sldId="263"/>
            <ac:spMk id="6" creationId="{5D14EEFF-A342-4225-A5E5-5AE830B7A687}"/>
          </ac:spMkLst>
        </pc:spChg>
        <pc:spChg chg="mod">
          <ac:chgData name="Lukas Schmidt" userId="S::lukas.schmidt@informatik.hs-fulda.de::8f67818a-205e-4152-8400-fa99b0e72978" providerId="AD" clId="Web-{E75CFFE0-862F-419F-9C85-2B130274D661}" dt="2021-01-20T17:36:54.335" v="49" actId="1076"/>
          <ac:spMkLst>
            <pc:docMk/>
            <pc:sldMk cId="3550991945" sldId="263"/>
            <ac:spMk id="7" creationId="{EDEA0EB8-1403-4696-8CC4-5BE625F2C44B}"/>
          </ac:spMkLst>
        </pc:spChg>
        <pc:picChg chg="mod">
          <ac:chgData name="Lukas Schmidt" userId="S::lukas.schmidt@informatik.hs-fulda.de::8f67818a-205e-4152-8400-fa99b0e72978" providerId="AD" clId="Web-{E75CFFE0-862F-419F-9C85-2B130274D661}" dt="2021-01-20T17:36:51.960" v="48" actId="1076"/>
          <ac:picMkLst>
            <pc:docMk/>
            <pc:sldMk cId="3550991945" sldId="263"/>
            <ac:picMk id="3" creationId="{584F52D3-E3CA-465D-AF3B-A3A96A8FA14A}"/>
          </ac:picMkLst>
        </pc:picChg>
        <pc:picChg chg="mod">
          <ac:chgData name="Lukas Schmidt" userId="S::lukas.schmidt@informatik.hs-fulda.de::8f67818a-205e-4152-8400-fa99b0e72978" providerId="AD" clId="Web-{E75CFFE0-862F-419F-9C85-2B130274D661}" dt="2021-01-20T17:36:46.241" v="45" actId="1076"/>
          <ac:picMkLst>
            <pc:docMk/>
            <pc:sldMk cId="3550991945" sldId="263"/>
            <ac:picMk id="5" creationId="{9E8CF201-2F39-4A50-AB90-D4B86BC6D79E}"/>
          </ac:picMkLst>
        </pc:picChg>
      </pc:sldChg>
      <pc:sldChg chg="modSp">
        <pc:chgData name="Lukas Schmidt" userId="S::lukas.schmidt@informatik.hs-fulda.de::8f67818a-205e-4152-8400-fa99b0e72978" providerId="AD" clId="Web-{E75CFFE0-862F-419F-9C85-2B130274D661}" dt="2021-01-20T17:25:10.962" v="12" actId="20577"/>
        <pc:sldMkLst>
          <pc:docMk/>
          <pc:sldMk cId="1612848872" sldId="264"/>
        </pc:sldMkLst>
        <pc:spChg chg="mod">
          <ac:chgData name="Lukas Schmidt" userId="S::lukas.schmidt@informatik.hs-fulda.de::8f67818a-205e-4152-8400-fa99b0e72978" providerId="AD" clId="Web-{E75CFFE0-862F-419F-9C85-2B130274D661}" dt="2021-01-20T17:25:10.962" v="12" actId="20577"/>
          <ac:spMkLst>
            <pc:docMk/>
            <pc:sldMk cId="1612848872" sldId="264"/>
            <ac:spMk id="6" creationId="{7F4B99A1-376D-4AC4-9E8A-6A831FC6C0B3}"/>
          </ac:spMkLst>
        </pc:spChg>
      </pc:sldChg>
      <pc:sldChg chg="addSp delSp modSp new mod ord modClrScheme chgLayout">
        <pc:chgData name="Lukas Schmidt" userId="S::lukas.schmidt@informatik.hs-fulda.de::8f67818a-205e-4152-8400-fa99b0e72978" providerId="AD" clId="Web-{E75CFFE0-862F-419F-9C85-2B130274D661}" dt="2021-01-20T19:31:37.893" v="271"/>
        <pc:sldMkLst>
          <pc:docMk/>
          <pc:sldMk cId="1904450398" sldId="266"/>
        </pc:sldMkLst>
        <pc:spChg chg="add mod">
          <ac:chgData name="Lukas Schmidt" userId="S::lukas.schmidt@informatik.hs-fulda.de::8f67818a-205e-4152-8400-fa99b0e72978" providerId="AD" clId="Web-{E75CFFE0-862F-419F-9C85-2B130274D661}" dt="2021-01-20T17:43:20.827" v="62" actId="14100"/>
          <ac:spMkLst>
            <pc:docMk/>
            <pc:sldMk cId="1904450398" sldId="266"/>
            <ac:spMk id="2" creationId="{6714D614-A83C-409A-9B0E-764A4B436834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9:31:24.377" v="269"/>
          <ac:spMkLst>
            <pc:docMk/>
            <pc:sldMk cId="1904450398" sldId="266"/>
            <ac:spMk id="3" creationId="{C82C5C99-E50A-4005-9077-13D8913A4770}"/>
          </ac:spMkLst>
        </pc:spChg>
        <pc:spChg chg="add mod">
          <ac:chgData name="Lukas Schmidt" userId="S::lukas.schmidt@informatik.hs-fulda.de::8f67818a-205e-4152-8400-fa99b0e72978" providerId="AD" clId="Web-{E75CFFE0-862F-419F-9C85-2B130274D661}" dt="2021-01-20T18:54:02.943" v="95" actId="20577"/>
          <ac:spMkLst>
            <pc:docMk/>
            <pc:sldMk cId="1904450398" sldId="266"/>
            <ac:spMk id="5" creationId="{8FE0ACDD-A645-46DB-A1F1-1A4290AEC009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9:31:37.893" v="271"/>
          <ac:spMkLst>
            <pc:docMk/>
            <pc:sldMk cId="1904450398" sldId="266"/>
            <ac:spMk id="6" creationId="{670E5518-03A1-4728-8AAA-737210B02E89}"/>
          </ac:spMkLst>
        </pc:spChg>
        <pc:picChg chg="add del mod">
          <ac:chgData name="Lukas Schmidt" userId="S::lukas.schmidt@informatik.hs-fulda.de::8f67818a-205e-4152-8400-fa99b0e72978" providerId="AD" clId="Web-{E75CFFE0-862F-419F-9C85-2B130274D661}" dt="2021-01-20T17:38:51.978" v="50"/>
          <ac:picMkLst>
            <pc:docMk/>
            <pc:sldMk cId="1904450398" sldId="266"/>
            <ac:picMk id="3" creationId="{D5BDF43B-70C3-4E8A-B624-BDB7E2A9075F}"/>
          </ac:picMkLst>
        </pc:picChg>
        <pc:picChg chg="add mod">
          <ac:chgData name="Lukas Schmidt" userId="S::lukas.schmidt@informatik.hs-fulda.de::8f67818a-205e-4152-8400-fa99b0e72978" providerId="AD" clId="Web-{E75CFFE0-862F-419F-9C85-2B130274D661}" dt="2021-01-20T17:43:23.249" v="63" actId="1076"/>
          <ac:picMkLst>
            <pc:docMk/>
            <pc:sldMk cId="1904450398" sldId="266"/>
            <ac:picMk id="4" creationId="{C973C0AE-4A0E-4B25-84C2-DA56325C3D53}"/>
          </ac:picMkLst>
        </pc:picChg>
      </pc:sldChg>
      <pc:sldChg chg="addSp delSp modSp add replId">
        <pc:chgData name="Lukas Schmidt" userId="S::lukas.schmidt@informatik.hs-fulda.de::8f67818a-205e-4152-8400-fa99b0e72978" providerId="AD" clId="Web-{E75CFFE0-862F-419F-9C85-2B130274D661}" dt="2021-01-20T18:56:07.555" v="119" actId="1076"/>
        <pc:sldMkLst>
          <pc:docMk/>
          <pc:sldMk cId="2104475456" sldId="271"/>
        </pc:sldMkLst>
        <pc:spChg chg="mod">
          <ac:chgData name="Lukas Schmidt" userId="S::lukas.schmidt@informatik.hs-fulda.de::8f67818a-205e-4152-8400-fa99b0e72978" providerId="AD" clId="Web-{E75CFFE0-862F-419F-9C85-2B130274D661}" dt="2021-01-20T18:54:21.803" v="107" actId="20577"/>
          <ac:spMkLst>
            <pc:docMk/>
            <pc:sldMk cId="2104475456" sldId="271"/>
            <ac:spMk id="5" creationId="{8FE0ACDD-A645-46DB-A1F1-1A4290AEC009}"/>
          </ac:spMkLst>
        </pc:spChg>
        <pc:picChg chg="add mod">
          <ac:chgData name="Lukas Schmidt" userId="S::lukas.schmidt@informatik.hs-fulda.de::8f67818a-205e-4152-8400-fa99b0e72978" providerId="AD" clId="Web-{E75CFFE0-862F-419F-9C85-2B130274D661}" dt="2021-01-20T18:56:07.555" v="119" actId="1076"/>
          <ac:picMkLst>
            <pc:docMk/>
            <pc:sldMk cId="2104475456" sldId="271"/>
            <ac:picMk id="3" creationId="{2FA60CC3-BE3A-4551-AB60-DDD934015AEA}"/>
          </ac:picMkLst>
        </pc:picChg>
        <pc:picChg chg="del">
          <ac:chgData name="Lukas Schmidt" userId="S::lukas.schmidt@informatik.hs-fulda.de::8f67818a-205e-4152-8400-fa99b0e72978" providerId="AD" clId="Web-{E75CFFE0-862F-419F-9C85-2B130274D661}" dt="2021-01-20T18:54:31.850" v="108"/>
          <ac:picMkLst>
            <pc:docMk/>
            <pc:sldMk cId="2104475456" sldId="271"/>
            <ac:picMk id="4" creationId="{C973C0AE-4A0E-4B25-84C2-DA56325C3D53}"/>
          </ac:picMkLst>
        </pc:picChg>
      </pc:sldChg>
      <pc:sldChg chg="addSp delSp modSp new mod ord setBg">
        <pc:chgData name="Lukas Schmidt" userId="S::lukas.schmidt@informatik.hs-fulda.de::8f67818a-205e-4152-8400-fa99b0e72978" providerId="AD" clId="Web-{E75CFFE0-862F-419F-9C85-2B130274D661}" dt="2021-01-20T19:31:38.502" v="272"/>
        <pc:sldMkLst>
          <pc:docMk/>
          <pc:sldMk cId="1277127127" sldId="272"/>
        </pc:sldMkLst>
        <pc:spChg chg="del mod">
          <ac:chgData name="Lukas Schmidt" userId="S::lukas.schmidt@informatik.hs-fulda.de::8f67818a-205e-4152-8400-fa99b0e72978" providerId="AD" clId="Web-{E75CFFE0-862F-419F-9C85-2B130274D661}" dt="2021-01-20T19:09:54.321" v="193"/>
          <ac:spMkLst>
            <pc:docMk/>
            <pc:sldMk cId="1277127127" sldId="272"/>
            <ac:spMk id="2" creationId="{1254BDAA-823D-442E-BD07-9FDC78249F51}"/>
          </ac:spMkLst>
        </pc:spChg>
        <pc:spChg chg="add mod">
          <ac:chgData name="Lukas Schmidt" userId="S::lukas.schmidt@informatik.hs-fulda.de::8f67818a-205e-4152-8400-fa99b0e72978" providerId="AD" clId="Web-{E75CFFE0-862F-419F-9C85-2B130274D661}" dt="2021-01-20T19:11:52.620" v="232" actId="20577"/>
          <ac:spMkLst>
            <pc:docMk/>
            <pc:sldMk cId="1277127127" sldId="272"/>
            <ac:spMk id="4" creationId="{8016B64B-0C86-4F65-961F-9DF67BEFDFC5}"/>
          </ac:spMkLst>
        </pc:spChg>
        <pc:spChg chg="add del mod">
          <ac:chgData name="Lukas Schmidt" userId="S::lukas.schmidt@informatik.hs-fulda.de::8f67818a-205e-4152-8400-fa99b0e72978" providerId="AD" clId="Web-{E75CFFE0-862F-419F-9C85-2B130274D661}" dt="2021-01-20T19:09:58.087" v="195"/>
          <ac:spMkLst>
            <pc:docMk/>
            <pc:sldMk cId="1277127127" sldId="272"/>
            <ac:spMk id="6" creationId="{C36549F1-3088-48E6-A2D8-CE35CED207DA}"/>
          </ac:spMkLst>
        </pc:spChg>
        <pc:spChg chg="add mod">
          <ac:chgData name="Lukas Schmidt" userId="S::lukas.schmidt@informatik.hs-fulda.de::8f67818a-205e-4152-8400-fa99b0e72978" providerId="AD" clId="Web-{E75CFFE0-862F-419F-9C85-2B130274D661}" dt="2021-01-20T19:13:59.857" v="255" actId="1076"/>
          <ac:spMkLst>
            <pc:docMk/>
            <pc:sldMk cId="1277127127" sldId="272"/>
            <ac:spMk id="7" creationId="{8FE06818-8E76-4903-9E24-9FD884FAC24F}"/>
          </ac:spMkLst>
        </pc:spChg>
        <pc:spChg chg="add del">
          <ac:chgData name="Lukas Schmidt" userId="S::lukas.schmidt@informatik.hs-fulda.de::8f67818a-205e-4152-8400-fa99b0e72978" providerId="AD" clId="Web-{E75CFFE0-862F-419F-9C85-2B130274D661}" dt="2021-01-20T19:07:49.803" v="162"/>
          <ac:spMkLst>
            <pc:docMk/>
            <pc:sldMk cId="1277127127" sldId="272"/>
            <ac:spMk id="8" creationId="{6F66A575-7835-4400-BEDE-89F2EF034034}"/>
          </ac:spMkLst>
        </pc:spChg>
        <pc:picChg chg="add del mod ord">
          <ac:chgData name="Lukas Schmidt" userId="S::lukas.schmidt@informatik.hs-fulda.de::8f67818a-205e-4152-8400-fa99b0e72978" providerId="AD" clId="Web-{E75CFFE0-862F-419F-9C85-2B130274D661}" dt="2021-01-20T19:19:26.379" v="256"/>
          <ac:picMkLst>
            <pc:docMk/>
            <pc:sldMk cId="1277127127" sldId="272"/>
            <ac:picMk id="3" creationId="{CEC54CAC-514F-42F7-8322-2EAF06527AA8}"/>
          </ac:picMkLst>
        </pc:picChg>
        <pc:picChg chg="add mod">
          <ac:chgData name="Lukas Schmidt" userId="S::lukas.schmidt@informatik.hs-fulda.de::8f67818a-205e-4152-8400-fa99b0e72978" providerId="AD" clId="Web-{E75CFFE0-862F-419F-9C85-2B130274D661}" dt="2021-01-20T19:19:51.848" v="265" actId="1076"/>
          <ac:picMkLst>
            <pc:docMk/>
            <pc:sldMk cId="1277127127" sldId="272"/>
            <ac:picMk id="9" creationId="{3CB7943F-21E7-401F-841A-5F4F6BA7318E}"/>
          </ac:picMkLst>
        </pc:picChg>
      </pc:sldChg>
    </pc:docChg>
  </pc:docChgLst>
  <pc:docChgLst>
    <pc:chgData name="Anne Sophie Knauber" userId="S::anne-sophie.knauber@informatik.hs-fulda.de::1783cf93-e92d-4313-a7f3-be6e556445b3" providerId="AD" clId="Web-{BB2F1FA5-5100-4851-B5BD-84FF336AE6AD}"/>
    <pc:docChg chg="addSld delSld modSld">
      <pc:chgData name="Anne Sophie Knauber" userId="S::anne-sophie.knauber@informatik.hs-fulda.de::1783cf93-e92d-4313-a7f3-be6e556445b3" providerId="AD" clId="Web-{BB2F1FA5-5100-4851-B5BD-84FF336AE6AD}" dt="2021-01-20T19:26:56.705" v="543"/>
      <pc:docMkLst>
        <pc:docMk/>
      </pc:docMkLst>
      <pc:sldChg chg="del">
        <pc:chgData name="Anne Sophie Knauber" userId="S::anne-sophie.knauber@informatik.hs-fulda.de::1783cf93-e92d-4313-a7f3-be6e556445b3" providerId="AD" clId="Web-{BB2F1FA5-5100-4851-B5BD-84FF336AE6AD}" dt="2021-01-20T18:56:10.337" v="379"/>
        <pc:sldMkLst>
          <pc:docMk/>
          <pc:sldMk cId="1612848872" sldId="264"/>
        </pc:sldMkLst>
      </pc:sldChg>
      <pc:sldChg chg="addSp delSp modSp">
        <pc:chgData name="Anne Sophie Knauber" userId="S::anne-sophie.knauber@informatik.hs-fulda.de::1783cf93-e92d-4313-a7f3-be6e556445b3" providerId="AD" clId="Web-{BB2F1FA5-5100-4851-B5BD-84FF336AE6AD}" dt="2021-01-20T18:05:53.941" v="38" actId="20577"/>
        <pc:sldMkLst>
          <pc:docMk/>
          <pc:sldMk cId="1391029004" sldId="265"/>
        </pc:sldMkLst>
        <pc:spChg chg="mod">
          <ac:chgData name="Anne Sophie Knauber" userId="S::anne-sophie.knauber@informatik.hs-fulda.de::1783cf93-e92d-4313-a7f3-be6e556445b3" providerId="AD" clId="Web-{BB2F1FA5-5100-4851-B5BD-84FF336AE6AD}" dt="2021-01-20T18:04:35.862" v="23" actId="20577"/>
          <ac:spMkLst>
            <pc:docMk/>
            <pc:sldMk cId="1391029004" sldId="265"/>
            <ac:spMk id="2" creationId="{1B574A61-C8B6-4514-9DC9-B235033C7083}"/>
          </ac:spMkLst>
        </pc:spChg>
        <pc:spChg chg="mod">
          <ac:chgData name="Anne Sophie Knauber" userId="S::anne-sophie.knauber@informatik.hs-fulda.de::1783cf93-e92d-4313-a7f3-be6e556445b3" providerId="AD" clId="Web-{BB2F1FA5-5100-4851-B5BD-84FF336AE6AD}" dt="2021-01-20T18:05:53.941" v="38" actId="20577"/>
          <ac:spMkLst>
            <pc:docMk/>
            <pc:sldMk cId="1391029004" sldId="265"/>
            <ac:spMk id="413" creationId="{327B1AA8-1478-41A0-8E2B-0FBAEAB18EB1}"/>
          </ac:spMkLst>
        </pc:spChg>
        <pc:picChg chg="add del mod">
          <ac:chgData name="Anne Sophie Knauber" userId="S::anne-sophie.knauber@informatik.hs-fulda.de::1783cf93-e92d-4313-a7f3-be6e556445b3" providerId="AD" clId="Web-{BB2F1FA5-5100-4851-B5BD-84FF336AE6AD}" dt="2021-01-20T18:02:35.345" v="6"/>
          <ac:picMkLst>
            <pc:docMk/>
            <pc:sldMk cId="1391029004" sldId="265"/>
            <ac:picMk id="13" creationId="{E5A11E6D-979E-4D01-8783-897AE87F054A}"/>
          </ac:picMkLst>
        </pc:picChg>
        <pc:picChg chg="add del mod">
          <ac:chgData name="Anne Sophie Knauber" userId="S::anne-sophie.knauber@informatik.hs-fulda.de::1783cf93-e92d-4313-a7f3-be6e556445b3" providerId="AD" clId="Web-{BB2F1FA5-5100-4851-B5BD-84FF336AE6AD}" dt="2021-01-20T18:02:45.314" v="9"/>
          <ac:picMkLst>
            <pc:docMk/>
            <pc:sldMk cId="1391029004" sldId="265"/>
            <ac:picMk id="14" creationId="{52B3BB4B-448A-45A2-BAA0-40D74BE251F3}"/>
          </ac:picMkLst>
        </pc:picChg>
        <pc:picChg chg="add mod">
          <ac:chgData name="Anne Sophie Knauber" userId="S::anne-sophie.knauber@informatik.hs-fulda.de::1783cf93-e92d-4313-a7f3-be6e556445b3" providerId="AD" clId="Web-{BB2F1FA5-5100-4851-B5BD-84FF336AE6AD}" dt="2021-01-20T18:05:43.863" v="26" actId="14100"/>
          <ac:picMkLst>
            <pc:docMk/>
            <pc:sldMk cId="1391029004" sldId="265"/>
            <ac:picMk id="15" creationId="{E3AE25A3-DB88-470E-B6C2-AA6E50B56640}"/>
          </ac:picMkLst>
        </pc:picChg>
        <pc:picChg chg="mod">
          <ac:chgData name="Anne Sophie Knauber" userId="S::anne-sophie.knauber@informatik.hs-fulda.de::1783cf93-e92d-4313-a7f3-be6e556445b3" providerId="AD" clId="Web-{BB2F1FA5-5100-4851-B5BD-84FF336AE6AD}" dt="2021-01-20T18:05:34.222" v="25" actId="1076"/>
          <ac:picMkLst>
            <pc:docMk/>
            <pc:sldMk cId="1391029004" sldId="265"/>
            <ac:picMk id="1384" creationId="{7B0D2868-FE62-4C6E-A788-EC670EA50A89}"/>
          </ac:picMkLst>
        </pc:picChg>
      </pc:sldChg>
      <pc:sldChg chg="new del">
        <pc:chgData name="Anne Sophie Knauber" userId="S::anne-sophie.knauber@informatik.hs-fulda.de::1783cf93-e92d-4313-a7f3-be6e556445b3" providerId="AD" clId="Web-{BB2F1FA5-5100-4851-B5BD-84FF336AE6AD}" dt="2021-01-20T18:06:24.145" v="41"/>
        <pc:sldMkLst>
          <pc:docMk/>
          <pc:sldMk cId="321471268" sldId="267"/>
        </pc:sldMkLst>
      </pc:sldChg>
      <pc:sldChg chg="delSp modSp add replId">
        <pc:chgData name="Anne Sophie Knauber" userId="S::anne-sophie.knauber@informatik.hs-fulda.de::1783cf93-e92d-4313-a7f3-be6e556445b3" providerId="AD" clId="Web-{BB2F1FA5-5100-4851-B5BD-84FF336AE6AD}" dt="2021-01-20T18:48:02.205" v="272" actId="20577"/>
        <pc:sldMkLst>
          <pc:docMk/>
          <pc:sldMk cId="2500702053" sldId="268"/>
        </pc:sldMkLst>
        <pc:spChg chg="mod">
          <ac:chgData name="Anne Sophie Knauber" userId="S::anne-sophie.knauber@informatik.hs-fulda.de::1783cf93-e92d-4313-a7f3-be6e556445b3" providerId="AD" clId="Web-{BB2F1FA5-5100-4851-B5BD-84FF336AE6AD}" dt="2021-01-20T18:48:02.205" v="272" actId="20577"/>
          <ac:spMkLst>
            <pc:docMk/>
            <pc:sldMk cId="2500702053" sldId="268"/>
            <ac:spMk id="413" creationId="{327B1AA8-1478-41A0-8E2B-0FBAEAB18EB1}"/>
          </ac:spMkLst>
        </pc:spChg>
        <pc:picChg chg="del">
          <ac:chgData name="Anne Sophie Knauber" userId="S::anne-sophie.knauber@informatik.hs-fulda.de::1783cf93-e92d-4313-a7f3-be6e556445b3" providerId="AD" clId="Web-{BB2F1FA5-5100-4851-B5BD-84FF336AE6AD}" dt="2021-01-20T18:06:27.973" v="42"/>
          <ac:picMkLst>
            <pc:docMk/>
            <pc:sldMk cId="2500702053" sldId="268"/>
            <ac:picMk id="15" creationId="{E3AE25A3-DB88-470E-B6C2-AA6E50B56640}"/>
          </ac:picMkLst>
        </pc:picChg>
      </pc:sldChg>
      <pc:sldChg chg="addSp delSp modSp new del mod setBg setClrOvrMap">
        <pc:chgData name="Anne Sophie Knauber" userId="S::anne-sophie.knauber@informatik.hs-fulda.de::1783cf93-e92d-4313-a7f3-be6e556445b3" providerId="AD" clId="Web-{BB2F1FA5-5100-4851-B5BD-84FF336AE6AD}" dt="2021-01-20T19:26:56.705" v="543"/>
        <pc:sldMkLst>
          <pc:docMk/>
          <pc:sldMk cId="840716006" sldId="269"/>
        </pc:sldMkLst>
        <pc:spChg chg="mod">
          <ac:chgData name="Anne Sophie Knauber" userId="S::anne-sophie.knauber@informatik.hs-fulda.de::1783cf93-e92d-4313-a7f3-be6e556445b3" providerId="AD" clId="Web-{BB2F1FA5-5100-4851-B5BD-84FF336AE6AD}" dt="2021-01-20T19:02:57.936" v="542" actId="1076"/>
          <ac:spMkLst>
            <pc:docMk/>
            <pc:sldMk cId="840716006" sldId="269"/>
            <ac:spMk id="2" creationId="{BA63BD9A-8D14-4A08-925F-9A41D25E62F5}"/>
          </ac:spMkLst>
        </pc:spChg>
        <pc:spChg chg="del">
          <ac:chgData name="Anne Sophie Knauber" userId="S::anne-sophie.knauber@informatik.hs-fulda.de::1783cf93-e92d-4313-a7f3-be6e556445b3" providerId="AD" clId="Web-{BB2F1FA5-5100-4851-B5BD-84FF336AE6AD}" dt="2021-01-20T18:48:38.909" v="274"/>
          <ac:spMkLst>
            <pc:docMk/>
            <pc:sldMk cId="840716006" sldId="269"/>
            <ac:spMk id="3" creationId="{C5A5D13C-B7A8-4A45-BCFA-0577B352DF0C}"/>
          </ac:spMkLst>
        </pc:spChg>
        <pc:spChg chg="add mod">
          <ac:chgData name="Anne Sophie Knauber" userId="S::anne-sophie.knauber@informatik.hs-fulda.de::1783cf93-e92d-4313-a7f3-be6e556445b3" providerId="AD" clId="Web-{BB2F1FA5-5100-4851-B5BD-84FF336AE6AD}" dt="2021-01-20T18:55:27.414" v="378" actId="1076"/>
          <ac:spMkLst>
            <pc:docMk/>
            <pc:sldMk cId="840716006" sldId="269"/>
            <ac:spMk id="22" creationId="{3E01A877-9D04-4BC6-B99B-5ABC1294421B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0:18.895" v="281"/>
          <ac:spMkLst>
            <pc:docMk/>
            <pc:sldMk cId="840716006" sldId="269"/>
            <ac:spMk id="27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0:18.895" v="281"/>
          <ac:spMkLst>
            <pc:docMk/>
            <pc:sldMk cId="840716006" sldId="269"/>
            <ac:spMk id="29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0:18.895" v="281"/>
          <ac:spMkLst>
            <pc:docMk/>
            <pc:sldMk cId="840716006" sldId="269"/>
            <ac:spMk id="31" creationId="{DF0924E5-8F0D-47CB-B59E-155AFCF8C3CB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2:59.256" v="330"/>
          <ac:spMkLst>
            <pc:docMk/>
            <pc:sldMk cId="840716006" sldId="269"/>
            <ac:spMk id="36" creationId="{7264F718-7FAC-4056-9FA9-A603EC682FE7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2:59.256" v="330"/>
          <ac:spMkLst>
            <pc:docMk/>
            <pc:sldMk cId="840716006" sldId="269"/>
            <ac:spMk id="38" creationId="{F74639F7-E3C7-4165-A83E-6386A86BA1DA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2:59.256" v="330"/>
          <ac:spMkLst>
            <pc:docMk/>
            <pc:sldMk cId="840716006" sldId="269"/>
            <ac:spMk id="40" creationId="{8B3AF0F1-707A-463E-B5EE-33C63A40CFC9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2:59.256" v="330"/>
          <ac:spMkLst>
            <pc:docMk/>
            <pc:sldMk cId="840716006" sldId="269"/>
            <ac:spMk id="45" creationId="{8C3DEBB2-D54E-470C-86B3-631BDDF6CCA6}"/>
          </ac:spMkLst>
        </pc:spChg>
        <pc:spChg chg="add del">
          <ac:chgData name="Anne Sophie Knauber" userId="S::anne-sophie.knauber@informatik.hs-fulda.de::1783cf93-e92d-4313-a7f3-be6e556445b3" providerId="AD" clId="Web-{BB2F1FA5-5100-4851-B5BD-84FF336AE6AD}" dt="2021-01-20T18:52:59.256" v="330"/>
          <ac:spMkLst>
            <pc:docMk/>
            <pc:sldMk cId="840716006" sldId="269"/>
            <ac:spMk id="47" creationId="{847C7588-8C18-44D9-8469-ABB9865FE117}"/>
          </ac:spMkLst>
        </pc:spChg>
        <pc:graphicFrameChg chg="add del mod ord modGraphic">
          <ac:chgData name="Anne Sophie Knauber" userId="S::anne-sophie.knauber@informatik.hs-fulda.de::1783cf93-e92d-4313-a7f3-be6e556445b3" providerId="AD" clId="Web-{BB2F1FA5-5100-4851-B5BD-84FF336AE6AD}" dt="2021-01-20T18:49:29.675" v="277"/>
          <ac:graphicFrameMkLst>
            <pc:docMk/>
            <pc:sldMk cId="840716006" sldId="269"/>
            <ac:graphicFrameMk id="4" creationId="{58E58222-E9C5-4239-A5A8-689F99833A55}"/>
          </ac:graphicFrameMkLst>
        </pc:graphicFrameChg>
      </pc:sldChg>
      <pc:sldChg chg="modSp add replId">
        <pc:chgData name="Anne Sophie Knauber" userId="S::anne-sophie.knauber@informatik.hs-fulda.de::1783cf93-e92d-4313-a7f3-be6e556445b3" providerId="AD" clId="Web-{BB2F1FA5-5100-4851-B5BD-84FF336AE6AD}" dt="2021-01-20T19:01:14.919" v="462" actId="20577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BB2F1FA5-5100-4851-B5BD-84FF336AE6AD}" dt="2021-01-20T19:01:14.919" v="462" actId="20577"/>
          <ac:spMkLst>
            <pc:docMk/>
            <pc:sldMk cId="2113490981" sldId="270"/>
            <ac:spMk id="413" creationId="{327B1AA8-1478-41A0-8E2B-0FBAEAB18EB1}"/>
          </ac:spMkLst>
        </pc:spChg>
      </pc:sldChg>
    </pc:docChg>
  </pc:docChgLst>
  <pc:docChgLst>
    <pc:chgData name="Anne Sophie Knauber" userId="S::anne-sophie.knauber@informatik.hs-fulda.de::1783cf93-e92d-4313-a7f3-be6e556445b3" providerId="AD" clId="Web-{34D4A96D-0950-4353-A958-0B900D9263E0}"/>
    <pc:docChg chg="modSld">
      <pc:chgData name="Anne Sophie Knauber" userId="S::anne-sophie.knauber@informatik.hs-fulda.de::1783cf93-e92d-4313-a7f3-be6e556445b3" providerId="AD" clId="Web-{34D4A96D-0950-4353-A958-0B900D9263E0}" dt="2021-01-21T16:53:27.680" v="13" actId="20577"/>
      <pc:docMkLst>
        <pc:docMk/>
      </pc:docMkLst>
      <pc:sldChg chg="addSp delSp modSp">
        <pc:chgData name="Anne Sophie Knauber" userId="S::anne-sophie.knauber@informatik.hs-fulda.de::1783cf93-e92d-4313-a7f3-be6e556445b3" providerId="AD" clId="Web-{34D4A96D-0950-4353-A958-0B900D9263E0}" dt="2021-01-21T16:30:00.683" v="12" actId="14100"/>
        <pc:sldMkLst>
          <pc:docMk/>
          <pc:sldMk cId="1391029004" sldId="265"/>
        </pc:sldMkLst>
        <pc:spChg chg="mod">
          <ac:chgData name="Anne Sophie Knauber" userId="S::anne-sophie.knauber@informatik.hs-fulda.de::1783cf93-e92d-4313-a7f3-be6e556445b3" providerId="AD" clId="Web-{34D4A96D-0950-4353-A958-0B900D9263E0}" dt="2021-01-21T16:29:39.136" v="7" actId="20577"/>
          <ac:spMkLst>
            <pc:docMk/>
            <pc:sldMk cId="1391029004" sldId="265"/>
            <ac:spMk id="413" creationId="{327B1AA8-1478-41A0-8E2B-0FBAEAB18EB1}"/>
          </ac:spMkLst>
        </pc:spChg>
        <pc:picChg chg="del">
          <ac:chgData name="Anne Sophie Knauber" userId="S::anne-sophie.knauber@informatik.hs-fulda.de::1783cf93-e92d-4313-a7f3-be6e556445b3" providerId="AD" clId="Web-{34D4A96D-0950-4353-A958-0B900D9263E0}" dt="2021-01-21T16:29:34.651" v="5"/>
          <ac:picMkLst>
            <pc:docMk/>
            <pc:sldMk cId="1391029004" sldId="265"/>
            <ac:picMk id="15" creationId="{E3AE25A3-DB88-470E-B6C2-AA6E50B56640}"/>
          </ac:picMkLst>
        </pc:picChg>
        <pc:picChg chg="add mod">
          <ac:chgData name="Anne Sophie Knauber" userId="S::anne-sophie.knauber@informatik.hs-fulda.de::1783cf93-e92d-4313-a7f3-be6e556445b3" providerId="AD" clId="Web-{34D4A96D-0950-4353-A958-0B900D9263E0}" dt="2021-01-21T16:30:00.683" v="12" actId="14100"/>
          <ac:picMkLst>
            <pc:docMk/>
            <pc:sldMk cId="1391029004" sldId="265"/>
            <ac:picMk id="24" creationId="{F1DD7989-00B8-47D8-A1DB-8C350569D50E}"/>
          </ac:picMkLst>
        </pc:picChg>
      </pc:sldChg>
      <pc:sldChg chg="modSp">
        <pc:chgData name="Anne Sophie Knauber" userId="S::anne-sophie.knauber@informatik.hs-fulda.de::1783cf93-e92d-4313-a7f3-be6e556445b3" providerId="AD" clId="Web-{34D4A96D-0950-4353-A958-0B900D9263E0}" dt="2021-01-21T16:53:27.680" v="13" actId="20577"/>
        <pc:sldMkLst>
          <pc:docMk/>
          <pc:sldMk cId="2500702053" sldId="268"/>
        </pc:sldMkLst>
        <pc:spChg chg="mod">
          <ac:chgData name="Anne Sophie Knauber" userId="S::anne-sophie.knauber@informatik.hs-fulda.de::1783cf93-e92d-4313-a7f3-be6e556445b3" providerId="AD" clId="Web-{34D4A96D-0950-4353-A958-0B900D9263E0}" dt="2021-01-21T16:53:27.680" v="13" actId="20577"/>
          <ac:spMkLst>
            <pc:docMk/>
            <pc:sldMk cId="2500702053" sldId="268"/>
            <ac:spMk id="413" creationId="{327B1AA8-1478-41A0-8E2B-0FBAEAB18EB1}"/>
          </ac:spMkLst>
        </pc:spChg>
      </pc:sldChg>
      <pc:sldChg chg="modSp">
        <pc:chgData name="Anne Sophie Knauber" userId="S::anne-sophie.knauber@informatik.hs-fulda.de::1783cf93-e92d-4313-a7f3-be6e556445b3" providerId="AD" clId="Web-{34D4A96D-0950-4353-A958-0B900D9263E0}" dt="2021-01-21T16:06:12.388" v="4"/>
        <pc:sldMkLst>
          <pc:docMk/>
          <pc:sldMk cId="1876045555" sldId="278"/>
        </pc:sldMkLst>
        <pc:picChg chg="mod">
          <ac:chgData name="Anne Sophie Knauber" userId="S::anne-sophie.knauber@informatik.hs-fulda.de::1783cf93-e92d-4313-a7f3-be6e556445b3" providerId="AD" clId="Web-{34D4A96D-0950-4353-A958-0B900D9263E0}" dt="2021-01-21T16:05:52.685" v="1"/>
          <ac:picMkLst>
            <pc:docMk/>
            <pc:sldMk cId="1876045555" sldId="278"/>
            <ac:picMk id="3" creationId="{861F7554-9510-4DBA-8649-C721766B7078}"/>
          </ac:picMkLst>
        </pc:picChg>
        <pc:picChg chg="mod">
          <ac:chgData name="Anne Sophie Knauber" userId="S::anne-sophie.knauber@informatik.hs-fulda.de::1783cf93-e92d-4313-a7f3-be6e556445b3" providerId="AD" clId="Web-{34D4A96D-0950-4353-A958-0B900D9263E0}" dt="2021-01-21T16:06:12.388" v="4"/>
          <ac:picMkLst>
            <pc:docMk/>
            <pc:sldMk cId="1876045555" sldId="278"/>
            <ac:picMk id="164" creationId="{6E7C53E8-56DC-4A0D-9843-5BC5BB3EC7C6}"/>
          </ac:picMkLst>
        </pc:picChg>
        <pc:picChg chg="mod">
          <ac:chgData name="Anne Sophie Knauber" userId="S::anne-sophie.knauber@informatik.hs-fulda.de::1783cf93-e92d-4313-a7f3-be6e556445b3" providerId="AD" clId="Web-{34D4A96D-0950-4353-A958-0B900D9263E0}" dt="2021-01-21T16:06:04.122" v="3"/>
          <ac:picMkLst>
            <pc:docMk/>
            <pc:sldMk cId="1876045555" sldId="278"/>
            <ac:picMk id="165" creationId="{86AD526B-555F-48C0-B7B3-ED920152CF53}"/>
          </ac:picMkLst>
        </pc:picChg>
        <pc:picChg chg="mod">
          <ac:chgData name="Anne Sophie Knauber" userId="S::anne-sophie.knauber@informatik.hs-fulda.de::1783cf93-e92d-4313-a7f3-be6e556445b3" providerId="AD" clId="Web-{34D4A96D-0950-4353-A958-0B900D9263E0}" dt="2021-01-21T16:05:58.935" v="2"/>
          <ac:picMkLst>
            <pc:docMk/>
            <pc:sldMk cId="1876045555" sldId="278"/>
            <ac:picMk id="166" creationId="{2E8EE4AE-0B12-43C7-B2A7-6E0BAA50ACD2}"/>
          </ac:picMkLst>
        </pc:picChg>
      </pc:sldChg>
    </pc:docChg>
  </pc:docChgLst>
  <pc:docChgLst>
    <pc:chgData name="Anne Sophie Knauber" userId="S::anne-sophie.knauber@informatik.hs-fulda.de::1783cf93-e92d-4313-a7f3-be6e556445b3" providerId="AD" clId="Web-{B8AF5BFB-2F50-4A7E-8E87-35153D4BF51C}"/>
    <pc:docChg chg="modSld">
      <pc:chgData name="Anne Sophie Knauber" userId="S::anne-sophie.knauber@informatik.hs-fulda.de::1783cf93-e92d-4313-a7f3-be6e556445b3" providerId="AD" clId="Web-{B8AF5BFB-2F50-4A7E-8E87-35153D4BF51C}" dt="2021-01-20T18:01:01.322" v="20" actId="20577"/>
      <pc:docMkLst>
        <pc:docMk/>
      </pc:docMkLst>
      <pc:sldChg chg="addSp delSp modSp">
        <pc:chgData name="Anne Sophie Knauber" userId="S::anne-sophie.knauber@informatik.hs-fulda.de::1783cf93-e92d-4313-a7f3-be6e556445b3" providerId="AD" clId="Web-{B8AF5BFB-2F50-4A7E-8E87-35153D4BF51C}" dt="2021-01-20T18:01:01.322" v="20" actId="20577"/>
        <pc:sldMkLst>
          <pc:docMk/>
          <pc:sldMk cId="1391029004" sldId="265"/>
        </pc:sldMkLst>
        <pc:spChg chg="mod">
          <ac:chgData name="Anne Sophie Knauber" userId="S::anne-sophie.knauber@informatik.hs-fulda.de::1783cf93-e92d-4313-a7f3-be6e556445b3" providerId="AD" clId="Web-{B8AF5BFB-2F50-4A7E-8E87-35153D4BF51C}" dt="2021-01-20T18:01:01.322" v="20" actId="20577"/>
          <ac:spMkLst>
            <pc:docMk/>
            <pc:sldMk cId="1391029004" sldId="265"/>
            <ac:spMk id="413" creationId="{327B1AA8-1478-41A0-8E2B-0FBAEAB18EB1}"/>
          </ac:spMkLst>
        </pc:spChg>
        <pc:graphicFrameChg chg="mod">
          <ac:chgData name="Anne Sophie Knauber" userId="S::anne-sophie.knauber@informatik.hs-fulda.de::1783cf93-e92d-4313-a7f3-be6e556445b3" providerId="AD" clId="Web-{B8AF5BFB-2F50-4A7E-8E87-35153D4BF51C}" dt="2021-01-20T18:00:20.993" v="15" actId="1076"/>
          <ac:graphicFrameMkLst>
            <pc:docMk/>
            <pc:sldMk cId="1391029004" sldId="265"/>
            <ac:graphicFrameMk id="414" creationId="{AA7FE5EF-F826-46D2-9AFD-D0E4375323E6}"/>
          </ac:graphicFrameMkLst>
        </pc:graphicFrameChg>
        <pc:picChg chg="del">
          <ac:chgData name="Anne Sophie Knauber" userId="S::anne-sophie.knauber@informatik.hs-fulda.de::1783cf93-e92d-4313-a7f3-be6e556445b3" providerId="AD" clId="Web-{B8AF5BFB-2F50-4A7E-8E87-35153D4BF51C}" dt="2021-01-20T17:59:32.868" v="0"/>
          <ac:picMkLst>
            <pc:docMk/>
            <pc:sldMk cId="1391029004" sldId="265"/>
            <ac:picMk id="23" creationId="{E5C98D9F-C7BC-4474-97F8-4EC047978FD0}"/>
          </ac:picMkLst>
        </pc:picChg>
        <pc:picChg chg="add del mod">
          <ac:chgData name="Anne Sophie Knauber" userId="S::anne-sophie.knauber@informatik.hs-fulda.de::1783cf93-e92d-4313-a7f3-be6e556445b3" providerId="AD" clId="Web-{B8AF5BFB-2F50-4A7E-8E87-35153D4BF51C}" dt="2021-01-20T18:00:05.946" v="12"/>
          <ac:picMkLst>
            <pc:docMk/>
            <pc:sldMk cId="1391029004" sldId="265"/>
            <ac:picMk id="24" creationId="{B11D38EF-CDBC-4DFC-BCC6-32AE930B1428}"/>
          </ac:picMkLst>
        </pc:picChg>
        <pc:picChg chg="add del mod">
          <ac:chgData name="Anne Sophie Knauber" userId="S::anne-sophie.knauber@informatik.hs-fulda.de::1783cf93-e92d-4313-a7f3-be6e556445b3" providerId="AD" clId="Web-{B8AF5BFB-2F50-4A7E-8E87-35153D4BF51C}" dt="2021-01-20T18:00:03.181" v="10"/>
          <ac:picMkLst>
            <pc:docMk/>
            <pc:sldMk cId="1391029004" sldId="265"/>
            <ac:picMk id="25" creationId="{3222B6F8-D5C2-43EF-8AD0-A753B3FC9871}"/>
          </ac:picMkLst>
        </pc:picChg>
        <pc:picChg chg="add del mod">
          <ac:chgData name="Anne Sophie Knauber" userId="S::anne-sophie.knauber@informatik.hs-fulda.de::1783cf93-e92d-4313-a7f3-be6e556445b3" providerId="AD" clId="Web-{B8AF5BFB-2F50-4A7E-8E87-35153D4BF51C}" dt="2021-01-20T18:00:01.399" v="9"/>
          <ac:picMkLst>
            <pc:docMk/>
            <pc:sldMk cId="1391029004" sldId="265"/>
            <ac:picMk id="26" creationId="{01D5385A-7EDD-43EB-B5A3-40E9DC3C1656}"/>
          </ac:picMkLst>
        </pc:picChg>
        <pc:picChg chg="mod">
          <ac:chgData name="Anne Sophie Knauber" userId="S::anne-sophie.knauber@informatik.hs-fulda.de::1783cf93-e92d-4313-a7f3-be6e556445b3" providerId="AD" clId="Web-{B8AF5BFB-2F50-4A7E-8E87-35153D4BF51C}" dt="2021-01-20T18:00:55.650" v="18" actId="1076"/>
          <ac:picMkLst>
            <pc:docMk/>
            <pc:sldMk cId="1391029004" sldId="265"/>
            <ac:picMk id="1384" creationId="{7B0D2868-FE62-4C6E-A788-EC670EA50A89}"/>
          </ac:picMkLst>
        </pc:picChg>
      </pc:sldChg>
    </pc:docChg>
  </pc:docChgLst>
  <pc:docChgLst>
    <pc:chgData name="Lukas Schmidt" userId="S::lukas.schmidt@informatik.hs-fulda.de::8f67818a-205e-4152-8400-fa99b0e72978" providerId="AD" clId="Web-{90541BC4-773C-4315-B71D-0C5AF87EDA7C}"/>
    <pc:docChg chg="addSld modSld">
      <pc:chgData name="Lukas Schmidt" userId="S::lukas.schmidt@informatik.hs-fulda.de::8f67818a-205e-4152-8400-fa99b0e72978" providerId="AD" clId="Web-{90541BC4-773C-4315-B71D-0C5AF87EDA7C}" dt="2021-01-12T13:14:16.524" v="300"/>
      <pc:docMkLst>
        <pc:docMk/>
      </pc:docMkLst>
      <pc:sldChg chg="addSp delSp modSp mod setBg">
        <pc:chgData name="Lukas Schmidt" userId="S::lukas.schmidt@informatik.hs-fulda.de::8f67818a-205e-4152-8400-fa99b0e72978" providerId="AD" clId="Web-{90541BC4-773C-4315-B71D-0C5AF87EDA7C}" dt="2021-01-12T13:14:16.524" v="300"/>
        <pc:sldMkLst>
          <pc:docMk/>
          <pc:sldMk cId="3105445841" sldId="258"/>
        </pc:sldMkLst>
        <pc:spChg chg="mod">
          <ac:chgData name="Lukas Schmidt" userId="S::lukas.schmidt@informatik.hs-fulda.de::8f67818a-205e-4152-8400-fa99b0e72978" providerId="AD" clId="Web-{90541BC4-773C-4315-B71D-0C5AF87EDA7C}" dt="2021-01-12T13:10:14.911" v="269" actId="1076"/>
          <ac:spMkLst>
            <pc:docMk/>
            <pc:sldMk cId="3105445841" sldId="258"/>
            <ac:spMk id="5" creationId="{83070819-9827-4D9A-AD4F-CB2EB65BC589}"/>
          </ac:spMkLst>
        </pc:spChg>
        <pc:spChg chg="add del mod">
          <ac:chgData name="Lukas Schmidt" userId="S::lukas.schmidt@informatik.hs-fulda.de::8f67818a-205e-4152-8400-fa99b0e72978" providerId="AD" clId="Web-{90541BC4-773C-4315-B71D-0C5AF87EDA7C}" dt="2021-01-12T12:54:23.709" v="113"/>
          <ac:spMkLst>
            <pc:docMk/>
            <pc:sldMk cId="3105445841" sldId="258"/>
            <ac:spMk id="9" creationId="{9EF2737B-28ED-4E6F-B7F4-521FFCB91AF9}"/>
          </ac:spMkLst>
        </pc:spChg>
        <pc:spChg chg="add del mod">
          <ac:chgData name="Lukas Schmidt" userId="S::lukas.schmidt@informatik.hs-fulda.de::8f67818a-205e-4152-8400-fa99b0e72978" providerId="AD" clId="Web-{90541BC4-773C-4315-B71D-0C5AF87EDA7C}" dt="2021-01-12T12:57:33.852" v="127"/>
          <ac:spMkLst>
            <pc:docMk/>
            <pc:sldMk cId="3105445841" sldId="258"/>
            <ac:spMk id="10" creationId="{6D20D978-858C-471A-AF47-5107124A71D3}"/>
          </ac:spMkLst>
        </pc:spChg>
        <pc:spChg chg="add mod">
          <ac:chgData name="Lukas Schmidt" userId="S::lukas.schmidt@informatik.hs-fulda.de::8f67818a-205e-4152-8400-fa99b0e72978" providerId="AD" clId="Web-{90541BC4-773C-4315-B71D-0C5AF87EDA7C}" dt="2021-01-12T13:11:46.897" v="288" actId="1076"/>
          <ac:spMkLst>
            <pc:docMk/>
            <pc:sldMk cId="3105445841" sldId="258"/>
            <ac:spMk id="11" creationId="{B917F6C5-C85B-48A8-8DEB-CAF1C59AB1A3}"/>
          </ac:spMkLst>
        </pc:spChg>
        <pc:spChg chg="mod ord">
          <ac:chgData name="Lukas Schmidt" userId="S::lukas.schmidt@informatik.hs-fulda.de::8f67818a-205e-4152-8400-fa99b0e72978" providerId="AD" clId="Web-{90541BC4-773C-4315-B71D-0C5AF87EDA7C}" dt="2021-01-12T12:58:35.916" v="140" actId="1076"/>
          <ac:spMkLst>
            <pc:docMk/>
            <pc:sldMk cId="3105445841" sldId="258"/>
            <ac:spMk id="18" creationId="{C28729E3-D66F-486D-AF47-949FC4EFC695}"/>
          </ac:spMkLst>
        </pc:spChg>
        <pc:spChg chg="mod">
          <ac:chgData name="Lukas Schmidt" userId="S::lukas.schmidt@informatik.hs-fulda.de::8f67818a-205e-4152-8400-fa99b0e72978" providerId="AD" clId="Web-{90541BC4-773C-4315-B71D-0C5AF87EDA7C}" dt="2021-01-12T13:10:31.614" v="272" actId="1076"/>
          <ac:spMkLst>
            <pc:docMk/>
            <pc:sldMk cId="3105445841" sldId="258"/>
            <ac:spMk id="20" creationId="{C3844361-C772-450B-B894-71A835CB2F56}"/>
          </ac:spMkLst>
        </pc:spChg>
        <pc:spChg chg="mod">
          <ac:chgData name="Lukas Schmidt" userId="S::lukas.schmidt@informatik.hs-fulda.de::8f67818a-205e-4152-8400-fa99b0e72978" providerId="AD" clId="Web-{90541BC4-773C-4315-B71D-0C5AF87EDA7C}" dt="2021-01-12T13:10:42.052" v="274" actId="1076"/>
          <ac:spMkLst>
            <pc:docMk/>
            <pc:sldMk cId="3105445841" sldId="258"/>
            <ac:spMk id="22" creationId="{EF274A53-B6E9-4D5B-8F25-C94F255F0ADD}"/>
          </ac:spMkLst>
        </pc:spChg>
        <pc:spChg chg="add del">
          <ac:chgData name="Lukas Schmidt" userId="S::lukas.schmidt@informatik.hs-fulda.de::8f67818a-205e-4152-8400-fa99b0e72978" providerId="AD" clId="Web-{90541BC4-773C-4315-B71D-0C5AF87EDA7C}" dt="2021-01-12T12:45:40.482" v="1"/>
          <ac:spMkLst>
            <pc:docMk/>
            <pc:sldMk cId="3105445841" sldId="258"/>
            <ac:spMk id="30" creationId="{247AB924-1B87-43FC-B7C7-B112D5C51A0E}"/>
          </ac:spMkLst>
        </pc:spChg>
        <pc:graphicFrameChg chg="add del mod modGraphic">
          <ac:chgData name="Lukas Schmidt" userId="S::lukas.schmidt@informatik.hs-fulda.de::8f67818a-205e-4152-8400-fa99b0e72978" providerId="AD" clId="Web-{90541BC4-773C-4315-B71D-0C5AF87EDA7C}" dt="2021-01-12T13:13:22.898" v="293"/>
          <ac:graphicFrameMkLst>
            <pc:docMk/>
            <pc:sldMk cId="3105445841" sldId="258"/>
            <ac:graphicFrameMk id="12" creationId="{C58D3351-62F8-4B70-8C64-09566AFDB1EF}"/>
          </ac:graphicFrameMkLst>
        </pc:graphicFrameChg>
        <pc:picChg chg="add del mod">
          <ac:chgData name="Lukas Schmidt" userId="S::lukas.schmidt@informatik.hs-fulda.de::8f67818a-205e-4152-8400-fa99b0e72978" providerId="AD" clId="Web-{90541BC4-773C-4315-B71D-0C5AF87EDA7C}" dt="2021-01-12T12:50:59.799" v="84"/>
          <ac:picMkLst>
            <pc:docMk/>
            <pc:sldMk cId="3105445841" sldId="258"/>
            <ac:picMk id="2" creationId="{6D1A3693-28A5-4CDA-AD5C-2D991EB71513}"/>
          </ac:picMkLst>
        </pc:picChg>
        <pc:picChg chg="add del mod">
          <ac:chgData name="Lukas Schmidt" userId="S::lukas.schmidt@informatik.hs-fulda.de::8f67818a-205e-4152-8400-fa99b0e72978" providerId="AD" clId="Web-{90541BC4-773C-4315-B71D-0C5AF87EDA7C}" dt="2021-01-12T12:50:59.799" v="83"/>
          <ac:picMkLst>
            <pc:docMk/>
            <pc:sldMk cId="3105445841" sldId="258"/>
            <ac:picMk id="3" creationId="{5704AEED-208C-451D-B1E6-169E63A43BEF}"/>
          </ac:picMkLst>
        </pc:picChg>
        <pc:picChg chg="add del mod">
          <ac:chgData name="Lukas Schmidt" userId="S::lukas.schmidt@informatik.hs-fulda.de::8f67818a-205e-4152-8400-fa99b0e72978" providerId="AD" clId="Web-{90541BC4-773C-4315-B71D-0C5AF87EDA7C}" dt="2021-01-12T12:50:59.799" v="82"/>
          <ac:picMkLst>
            <pc:docMk/>
            <pc:sldMk cId="3105445841" sldId="258"/>
            <ac:picMk id="4" creationId="{077CAF4C-B868-4106-938C-75E5AEDB4BBF}"/>
          </ac:picMkLst>
        </pc:picChg>
        <pc:picChg chg="add mod">
          <ac:chgData name="Lukas Schmidt" userId="S::lukas.schmidt@informatik.hs-fulda.de::8f67818a-205e-4152-8400-fa99b0e72978" providerId="AD" clId="Web-{90541BC4-773C-4315-B71D-0C5AF87EDA7C}" dt="2021-01-12T13:10:34.880" v="273" actId="1076"/>
          <ac:picMkLst>
            <pc:docMk/>
            <pc:sldMk cId="3105445841" sldId="258"/>
            <ac:picMk id="6" creationId="{1E5BCC55-2AEE-4A18-808C-6183D9AF7F96}"/>
          </ac:picMkLst>
        </pc:picChg>
        <pc:picChg chg="add mod">
          <ac:chgData name="Lukas Schmidt" userId="S::lukas.schmidt@informatik.hs-fulda.de::8f67818a-205e-4152-8400-fa99b0e72978" providerId="AD" clId="Web-{90541BC4-773C-4315-B71D-0C5AF87EDA7C}" dt="2021-01-12T12:58:38.588" v="141" actId="1076"/>
          <ac:picMkLst>
            <pc:docMk/>
            <pc:sldMk cId="3105445841" sldId="258"/>
            <ac:picMk id="7" creationId="{8B9B1C36-AB59-4059-9FC0-28227F3F7962}"/>
          </ac:picMkLst>
        </pc:picChg>
        <pc:picChg chg="add mod">
          <ac:chgData name="Lukas Schmidt" userId="S::lukas.schmidt@informatik.hs-fulda.de::8f67818a-205e-4152-8400-fa99b0e72978" providerId="AD" clId="Web-{90541BC4-773C-4315-B71D-0C5AF87EDA7C}" dt="2021-01-12T13:10:45.818" v="275" actId="1076"/>
          <ac:picMkLst>
            <pc:docMk/>
            <pc:sldMk cId="3105445841" sldId="258"/>
            <ac:picMk id="8" creationId="{5C484884-E15F-45A3-B9D9-46913AAA7329}"/>
          </ac:picMkLst>
        </pc:picChg>
        <pc:picChg chg="del mod">
          <ac:chgData name="Lukas Schmidt" userId="S::lukas.schmidt@informatik.hs-fulda.de::8f67818a-205e-4152-8400-fa99b0e72978" providerId="AD" clId="Web-{90541BC4-773C-4315-B71D-0C5AF87EDA7C}" dt="2021-01-12T12:47:24.655" v="39"/>
          <ac:picMkLst>
            <pc:docMk/>
            <pc:sldMk cId="3105445841" sldId="258"/>
            <ac:picMk id="19" creationId="{AAF51AA2-DD6E-48B4-BA03-5F6F089AF391}"/>
          </ac:picMkLst>
        </pc:picChg>
        <pc:picChg chg="del mod ord">
          <ac:chgData name="Lukas Schmidt" userId="S::lukas.schmidt@informatik.hs-fulda.de::8f67818a-205e-4152-8400-fa99b0e72978" providerId="AD" clId="Web-{90541BC4-773C-4315-B71D-0C5AF87EDA7C}" dt="2021-01-12T12:47:24.687" v="40"/>
          <ac:picMkLst>
            <pc:docMk/>
            <pc:sldMk cId="3105445841" sldId="258"/>
            <ac:picMk id="21" creationId="{F74E188A-74EF-4E07-BB25-78976B2FD18C}"/>
          </ac:picMkLst>
        </pc:picChg>
        <pc:picChg chg="del mod ord">
          <ac:chgData name="Lukas Schmidt" userId="S::lukas.schmidt@informatik.hs-fulda.de::8f67818a-205e-4152-8400-fa99b0e72978" providerId="AD" clId="Web-{90541BC4-773C-4315-B71D-0C5AF87EDA7C}" dt="2021-01-12T12:47:24.577" v="38"/>
          <ac:picMkLst>
            <pc:docMk/>
            <pc:sldMk cId="3105445841" sldId="258"/>
            <ac:picMk id="23" creationId="{23F3D213-E082-47A7-A941-DB09B4DD2707}"/>
          </ac:picMkLst>
        </pc:picChg>
        <pc:picChg chg="add mod">
          <ac:chgData name="Lukas Schmidt" userId="S::lukas.schmidt@informatik.hs-fulda.de::8f67818a-205e-4152-8400-fa99b0e72978" providerId="AD" clId="Web-{90541BC4-773C-4315-B71D-0C5AF87EDA7C}" dt="2021-01-12T13:14:16.524" v="300"/>
          <ac:picMkLst>
            <pc:docMk/>
            <pc:sldMk cId="3105445841" sldId="258"/>
            <ac:picMk id="56" creationId="{E974EDED-A56B-4A24-8979-05B894CB7BF5}"/>
          </ac:picMkLst>
        </pc:picChg>
        <pc:cxnChg chg="add del">
          <ac:chgData name="Lukas Schmidt" userId="S::lukas.schmidt@informatik.hs-fulda.de::8f67818a-205e-4152-8400-fa99b0e72978" providerId="AD" clId="Web-{90541BC4-773C-4315-B71D-0C5AF87EDA7C}" dt="2021-01-12T12:45:51.513" v="3"/>
          <ac:cxnSpMkLst>
            <pc:docMk/>
            <pc:sldMk cId="3105445841" sldId="258"/>
            <ac:cxnSpMk id="26" creationId="{8F880EF2-DF79-4D9D-8F11-E91D48C79741}"/>
          </ac:cxnSpMkLst>
        </pc:cxnChg>
        <pc:cxnChg chg="add del">
          <ac:chgData name="Lukas Schmidt" userId="S::lukas.schmidt@informatik.hs-fulda.de::8f67818a-205e-4152-8400-fa99b0e72978" providerId="AD" clId="Web-{90541BC4-773C-4315-B71D-0C5AF87EDA7C}" dt="2021-01-12T12:45:40.482" v="1"/>
          <ac:cxnSpMkLst>
            <pc:docMk/>
            <pc:sldMk cId="3105445841" sldId="258"/>
            <ac:cxnSpMk id="28" creationId="{99AE2756-0FC4-4155-83E7-58AAAB63E757}"/>
          </ac:cxnSpMkLst>
        </pc:cxnChg>
        <pc:cxnChg chg="add del">
          <ac:chgData name="Lukas Schmidt" userId="S::lukas.schmidt@informatik.hs-fulda.de::8f67818a-205e-4152-8400-fa99b0e72978" providerId="AD" clId="Web-{90541BC4-773C-4315-B71D-0C5AF87EDA7C}" dt="2021-01-12T12:45:40.482" v="1"/>
          <ac:cxnSpMkLst>
            <pc:docMk/>
            <pc:sldMk cId="3105445841" sldId="258"/>
            <ac:cxnSpMk id="32" creationId="{818DC98F-4057-4645-B948-F604F39A9CFE}"/>
          </ac:cxnSpMkLst>
        </pc:cxnChg>
        <pc:cxnChg chg="add del">
          <ac:chgData name="Lukas Schmidt" userId="S::lukas.schmidt@informatik.hs-fulda.de::8f67818a-205e-4152-8400-fa99b0e72978" providerId="AD" clId="Web-{90541BC4-773C-4315-B71D-0C5AF87EDA7C}" dt="2021-01-12T12:45:40.482" v="1"/>
          <ac:cxnSpMkLst>
            <pc:docMk/>
            <pc:sldMk cId="3105445841" sldId="258"/>
            <ac:cxnSpMk id="34" creationId="{DAD2B705-4A9B-408D-AA80-4F41045E09DE}"/>
          </ac:cxnSpMkLst>
        </pc:cxnChg>
      </pc:sldChg>
      <pc:sldChg chg="addSp delSp modSp new mod setBg">
        <pc:chgData name="Lukas Schmidt" userId="S::lukas.schmidt@informatik.hs-fulda.de::8f67818a-205e-4152-8400-fa99b0e72978" providerId="AD" clId="Web-{90541BC4-773C-4315-B71D-0C5AF87EDA7C}" dt="2021-01-12T13:09:18.363" v="265" actId="1076"/>
        <pc:sldMkLst>
          <pc:docMk/>
          <pc:sldMk cId="4118358487" sldId="260"/>
        </pc:sldMkLst>
        <pc:spChg chg="add mod">
          <ac:chgData name="Lukas Schmidt" userId="S::lukas.schmidt@informatik.hs-fulda.de::8f67818a-205e-4152-8400-fa99b0e72978" providerId="AD" clId="Web-{90541BC4-773C-4315-B71D-0C5AF87EDA7C}" dt="2021-01-12T13:07:04.095" v="249" actId="14100"/>
          <ac:spMkLst>
            <pc:docMk/>
            <pc:sldMk cId="4118358487" sldId="260"/>
            <ac:spMk id="2" creationId="{5788191D-D4A9-4677-86C5-BC559007A0DA}"/>
          </ac:spMkLst>
        </pc:spChg>
        <pc:spChg chg="add mod">
          <ac:chgData name="Lukas Schmidt" userId="S::lukas.schmidt@informatik.hs-fulda.de::8f67818a-205e-4152-8400-fa99b0e72978" providerId="AD" clId="Web-{90541BC4-773C-4315-B71D-0C5AF87EDA7C}" dt="2021-01-12T13:06:50.736" v="246" actId="20577"/>
          <ac:spMkLst>
            <pc:docMk/>
            <pc:sldMk cId="4118358487" sldId="260"/>
            <ac:spMk id="3" creationId="{B5FB0D93-B920-4EC9-916A-62E0FC0052FD}"/>
          </ac:spMkLst>
        </pc:spChg>
        <pc:picChg chg="add del mod">
          <ac:chgData name="Lukas Schmidt" userId="S::lukas.schmidt@informatik.hs-fulda.de::8f67818a-205e-4152-8400-fa99b0e72978" providerId="AD" clId="Web-{90541BC4-773C-4315-B71D-0C5AF87EDA7C}" dt="2021-01-12T13:09:01.253" v="260"/>
          <ac:picMkLst>
            <pc:docMk/>
            <pc:sldMk cId="4118358487" sldId="260"/>
            <ac:picMk id="4" creationId="{B383F742-69F3-4A1B-941A-BD9A288544FF}"/>
          </ac:picMkLst>
        </pc:picChg>
        <pc:picChg chg="add mod">
          <ac:chgData name="Lukas Schmidt" userId="S::lukas.schmidt@informatik.hs-fulda.de::8f67818a-205e-4152-8400-fa99b0e72978" providerId="AD" clId="Web-{90541BC4-773C-4315-B71D-0C5AF87EDA7C}" dt="2021-01-12T13:09:18.363" v="265" actId="1076"/>
          <ac:picMkLst>
            <pc:docMk/>
            <pc:sldMk cId="4118358487" sldId="260"/>
            <ac:picMk id="5" creationId="{BB80CB55-6204-467C-9CDB-F4986212B298}"/>
          </ac:picMkLst>
        </pc:picChg>
      </pc:sldChg>
    </pc:docChg>
  </pc:docChgLst>
  <pc:docChgLst>
    <pc:chgData name="Dominik Albrecht" userId="S::dominik.albrecht@informatik.hs-fulda.de::70fbd822-11a0-4d0b-8e92-f69438db25cc" providerId="AD" clId="Web-{24FBED1E-7B98-4F8C-85F3-29DA8E049248}"/>
    <pc:docChg chg="modSld sldOrd">
      <pc:chgData name="Dominik Albrecht" userId="S::dominik.albrecht@informatik.hs-fulda.de::70fbd822-11a0-4d0b-8e92-f69438db25cc" providerId="AD" clId="Web-{24FBED1E-7B98-4F8C-85F3-29DA8E049248}" dt="2021-01-21T19:17:10.835" v="58" actId="20577"/>
      <pc:docMkLst>
        <pc:docMk/>
      </pc:docMkLst>
      <pc:sldChg chg="modSp">
        <pc:chgData name="Dominik Albrecht" userId="S::dominik.albrecht@informatik.hs-fulda.de::70fbd822-11a0-4d0b-8e92-f69438db25cc" providerId="AD" clId="Web-{24FBED1E-7B98-4F8C-85F3-29DA8E049248}" dt="2021-01-21T19:17:10.835" v="58" actId="20577"/>
        <pc:sldMkLst>
          <pc:docMk/>
          <pc:sldMk cId="3550991945" sldId="263"/>
        </pc:sldMkLst>
        <pc:spChg chg="mod">
          <ac:chgData name="Dominik Albrecht" userId="S::dominik.albrecht@informatik.hs-fulda.de::70fbd822-11a0-4d0b-8e92-f69438db25cc" providerId="AD" clId="Web-{24FBED1E-7B98-4F8C-85F3-29DA8E049248}" dt="2021-01-21T19:17:10.835" v="58" actId="20577"/>
          <ac:spMkLst>
            <pc:docMk/>
            <pc:sldMk cId="3550991945" sldId="263"/>
            <ac:spMk id="2" creationId="{0E922F0B-43B9-4D95-B20E-1DF91494A263}"/>
          </ac:spMkLst>
        </pc:spChg>
      </pc:sldChg>
      <pc:sldChg chg="ord">
        <pc:chgData name="Dominik Albrecht" userId="S::dominik.albrecht@informatik.hs-fulda.de::70fbd822-11a0-4d0b-8e92-f69438db25cc" providerId="AD" clId="Web-{24FBED1E-7B98-4F8C-85F3-29DA8E049248}" dt="2021-01-21T17:53:25.391" v="7"/>
        <pc:sldMkLst>
          <pc:docMk/>
          <pc:sldMk cId="2104475456" sldId="271"/>
        </pc:sldMkLst>
      </pc:sldChg>
      <pc:sldChg chg="modSp">
        <pc:chgData name="Dominik Albrecht" userId="S::dominik.albrecht@informatik.hs-fulda.de::70fbd822-11a0-4d0b-8e92-f69438db25cc" providerId="AD" clId="Web-{24FBED1E-7B98-4F8C-85F3-29DA8E049248}" dt="2021-01-21T14:27:45.546" v="5" actId="20577"/>
        <pc:sldMkLst>
          <pc:docMk/>
          <pc:sldMk cId="4128130774" sldId="274"/>
        </pc:sldMkLst>
        <pc:spChg chg="mod">
          <ac:chgData name="Dominik Albrecht" userId="S::dominik.albrecht@informatik.hs-fulda.de::70fbd822-11a0-4d0b-8e92-f69438db25cc" providerId="AD" clId="Web-{24FBED1E-7B98-4F8C-85F3-29DA8E049248}" dt="2021-01-21T14:27:45.546" v="5" actId="20577"/>
          <ac:spMkLst>
            <pc:docMk/>
            <pc:sldMk cId="4128130774" sldId="274"/>
            <ac:spMk id="2" creationId="{C665C1B2-D169-4CDD-A89D-0F5164087115}"/>
          </ac:spMkLst>
        </pc:spChg>
      </pc:sldChg>
      <pc:sldChg chg="ord">
        <pc:chgData name="Dominik Albrecht" userId="S::dominik.albrecht@informatik.hs-fulda.de::70fbd822-11a0-4d0b-8e92-f69438db25cc" providerId="AD" clId="Web-{24FBED1E-7B98-4F8C-85F3-29DA8E049248}" dt="2021-01-21T17:53:51.845" v="8"/>
        <pc:sldMkLst>
          <pc:docMk/>
          <pc:sldMk cId="3154507311" sldId="275"/>
        </pc:sldMkLst>
      </pc:sldChg>
    </pc:docChg>
  </pc:docChgLst>
  <pc:docChgLst>
    <pc:chgData name="Anne Sophie Knauber" userId="S::anne-sophie.knauber@informatik.hs-fulda.de::1783cf93-e92d-4313-a7f3-be6e556445b3" providerId="AD" clId="Web-{C82604C6-54E9-43F2-AF57-8CDE5ED94A95}"/>
    <pc:docChg chg="modSld">
      <pc:chgData name="Anne Sophie Knauber" userId="S::anne-sophie.knauber@informatik.hs-fulda.de::1783cf93-e92d-4313-a7f3-be6e556445b3" providerId="AD" clId="Web-{C82604C6-54E9-43F2-AF57-8CDE5ED94A95}" dt="2021-01-21T10:02:17.066" v="90" actId="20577"/>
      <pc:docMkLst>
        <pc:docMk/>
      </pc:docMkLst>
      <pc:sldChg chg="modSp">
        <pc:chgData name="Anne Sophie Knauber" userId="S::anne-sophie.knauber@informatik.hs-fulda.de::1783cf93-e92d-4313-a7f3-be6e556445b3" providerId="AD" clId="Web-{C82604C6-54E9-43F2-AF57-8CDE5ED94A95}" dt="2021-01-21T10:02:17.066" v="90" actId="20577"/>
        <pc:sldMkLst>
          <pc:docMk/>
          <pc:sldMk cId="2963857038" sldId="277"/>
        </pc:sldMkLst>
        <pc:spChg chg="mod">
          <ac:chgData name="Anne Sophie Knauber" userId="S::anne-sophie.knauber@informatik.hs-fulda.de::1783cf93-e92d-4313-a7f3-be6e556445b3" providerId="AD" clId="Web-{C82604C6-54E9-43F2-AF57-8CDE5ED94A95}" dt="2021-01-21T10:02:17.066" v="90" actId="20577"/>
          <ac:spMkLst>
            <pc:docMk/>
            <pc:sldMk cId="2963857038" sldId="277"/>
            <ac:spMk id="413" creationId="{327B1AA8-1478-41A0-8E2B-0FBAEAB18EB1}"/>
          </ac:spMkLst>
        </pc:spChg>
      </pc:sldChg>
    </pc:docChg>
  </pc:docChgLst>
  <pc:docChgLst>
    <pc:chgData name="Lukas Schmidt" userId="S::lukas.schmidt@informatik.hs-fulda.de::8f67818a-205e-4152-8400-fa99b0e72978" providerId="AD" clId="Web-{E757B65A-8F5F-431C-8A1F-0FBB4FE9B2E3}"/>
    <pc:docChg chg="addSld delSld modSld">
      <pc:chgData name="Lukas Schmidt" userId="S::lukas.schmidt@informatik.hs-fulda.de::8f67818a-205e-4152-8400-fa99b0e72978" providerId="AD" clId="Web-{E757B65A-8F5F-431C-8A1F-0FBB4FE9B2E3}" dt="2021-01-12T17:15:08.068" v="13"/>
      <pc:docMkLst>
        <pc:docMk/>
      </pc:docMkLst>
      <pc:sldChg chg="addSp delSp modSp new del">
        <pc:chgData name="Lukas Schmidt" userId="S::lukas.schmidt@informatik.hs-fulda.de::8f67818a-205e-4152-8400-fa99b0e72978" providerId="AD" clId="Web-{E757B65A-8F5F-431C-8A1F-0FBB4FE9B2E3}" dt="2021-01-12T17:15:08.068" v="13"/>
        <pc:sldMkLst>
          <pc:docMk/>
          <pc:sldMk cId="881249139" sldId="262"/>
        </pc:sldMkLst>
        <pc:spChg chg="add del mod">
          <ac:chgData name="Lukas Schmidt" userId="S::lukas.schmidt@informatik.hs-fulda.de::8f67818a-205e-4152-8400-fa99b0e72978" providerId="AD" clId="Web-{E757B65A-8F5F-431C-8A1F-0FBB4FE9B2E3}" dt="2021-01-12T17:15:05.818" v="12"/>
          <ac:spMkLst>
            <pc:docMk/>
            <pc:sldMk cId="881249139" sldId="262"/>
            <ac:spMk id="3" creationId="{18309BB2-C256-4729-8269-FB8FB34B56B1}"/>
          </ac:spMkLst>
        </pc:spChg>
      </pc:sldChg>
    </pc:docChg>
  </pc:docChgLst>
  <pc:docChgLst>
    <pc:chgData name="Anne Sophie Knauber" userId="S::anne-sophie.knauber@informatik.hs-fulda.de::1783cf93-e92d-4313-a7f3-be6e556445b3" providerId="AD" clId="Web-{352149AC-9CB9-45C5-BDA1-EE64B92B5E1B}"/>
    <pc:docChg chg="addSld delSld modSld">
      <pc:chgData name="Anne Sophie Knauber" userId="S::anne-sophie.knauber@informatik.hs-fulda.de::1783cf93-e92d-4313-a7f3-be6e556445b3" providerId="AD" clId="Web-{352149AC-9CB9-45C5-BDA1-EE64B92B5E1B}" dt="2021-01-21T09:57:08.018" v="12" actId="20577"/>
      <pc:docMkLst>
        <pc:docMk/>
      </pc:docMkLst>
      <pc:sldChg chg="modSp">
        <pc:chgData name="Anne Sophie Knauber" userId="S::anne-sophie.knauber@informatik.hs-fulda.de::1783cf93-e92d-4313-a7f3-be6e556445b3" providerId="AD" clId="Web-{352149AC-9CB9-45C5-BDA1-EE64B92B5E1B}" dt="2021-01-21T09:56:39.877" v="3" actId="20577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352149AC-9CB9-45C5-BDA1-EE64B92B5E1B}" dt="2021-01-21T09:56:39.877" v="3" actId="20577"/>
          <ac:spMkLst>
            <pc:docMk/>
            <pc:sldMk cId="2113490981" sldId="270"/>
            <ac:spMk id="413" creationId="{327B1AA8-1478-41A0-8E2B-0FBAEAB18EB1}"/>
          </ac:spMkLst>
        </pc:spChg>
      </pc:sldChg>
      <pc:sldChg chg="modSp new del">
        <pc:chgData name="Anne Sophie Knauber" userId="S::anne-sophie.knauber@informatik.hs-fulda.de::1783cf93-e92d-4313-a7f3-be6e556445b3" providerId="AD" clId="Web-{352149AC-9CB9-45C5-BDA1-EE64B92B5E1B}" dt="2021-01-21T09:56:54.346" v="7"/>
        <pc:sldMkLst>
          <pc:docMk/>
          <pc:sldMk cId="1445714663" sldId="276"/>
        </pc:sldMkLst>
        <pc:spChg chg="mod">
          <ac:chgData name="Anne Sophie Knauber" userId="S::anne-sophie.knauber@informatik.hs-fulda.de::1783cf93-e92d-4313-a7f3-be6e556445b3" providerId="AD" clId="Web-{352149AC-9CB9-45C5-BDA1-EE64B92B5E1B}" dt="2021-01-21T09:56:46.080" v="5" actId="20577"/>
          <ac:spMkLst>
            <pc:docMk/>
            <pc:sldMk cId="1445714663" sldId="276"/>
            <ac:spMk id="3" creationId="{6B05C98E-A7FC-4851-85CB-943771F0FA52}"/>
          </ac:spMkLst>
        </pc:spChg>
      </pc:sldChg>
      <pc:sldChg chg="modSp add replId">
        <pc:chgData name="Anne Sophie Knauber" userId="S::anne-sophie.knauber@informatik.hs-fulda.de::1783cf93-e92d-4313-a7f3-be6e556445b3" providerId="AD" clId="Web-{352149AC-9CB9-45C5-BDA1-EE64B92B5E1B}" dt="2021-01-21T09:57:08.018" v="12" actId="20577"/>
        <pc:sldMkLst>
          <pc:docMk/>
          <pc:sldMk cId="2963857038" sldId="277"/>
        </pc:sldMkLst>
        <pc:spChg chg="mod">
          <ac:chgData name="Anne Sophie Knauber" userId="S::anne-sophie.knauber@informatik.hs-fulda.de::1783cf93-e92d-4313-a7f3-be6e556445b3" providerId="AD" clId="Web-{352149AC-9CB9-45C5-BDA1-EE64B92B5E1B}" dt="2021-01-21T09:57:08.018" v="12" actId="20577"/>
          <ac:spMkLst>
            <pc:docMk/>
            <pc:sldMk cId="2963857038" sldId="277"/>
            <ac:spMk id="413" creationId="{327B1AA8-1478-41A0-8E2B-0FBAEAB18EB1}"/>
          </ac:spMkLst>
        </pc:spChg>
      </pc:sldChg>
    </pc:docChg>
  </pc:docChgLst>
  <pc:docChgLst>
    <pc:chgData name="Anne Sophie Knauber" userId="S::anne-sophie.knauber@informatik.hs-fulda.de::1783cf93-e92d-4313-a7f3-be6e556445b3" providerId="AD" clId="Web-{6D786EB8-1EAC-4272-8638-7A620F1F8678}"/>
    <pc:docChg chg="addSld modSld addMainMaster delMainMaster">
      <pc:chgData name="Anne Sophie Knauber" userId="S::anne-sophie.knauber@informatik.hs-fulda.de::1783cf93-e92d-4313-a7f3-be6e556445b3" providerId="AD" clId="Web-{6D786EB8-1EAC-4272-8638-7A620F1F8678}" dt="2021-01-20T17:52:13.711" v="492" actId="20577"/>
      <pc:docMkLst>
        <pc:docMk/>
      </pc:docMkLst>
      <pc:sldChg chg="addSp delSp modSp mod modClrScheme delDesignElem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1577499883" sldId="256"/>
        </pc:sldMkLst>
        <pc:spChg chg="mod ord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1577499883" sldId="256"/>
            <ac:spMk id="4" creationId="{00BD3A82-FBC4-4288-BF81-894278BF177F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1577499883" sldId="256"/>
            <ac:spMk id="70" creationId="{C62225A2-D3F0-45D1-9C47-B10375316553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1577499883" sldId="256"/>
            <ac:spMk id="71" creationId="{1B9FBFA8-6AF4-4091-9C8B-DEC6D89338F0}"/>
          </ac:spMkLst>
        </pc:spChg>
      </pc:sldChg>
      <pc:sldChg chg="mod modClrScheme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3105445841" sldId="258"/>
        </pc:sldMkLst>
      </pc:sldChg>
      <pc:sldChg chg="addSp delSp modSp mod modClrScheme delDesignElem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2353890873" sldId="259"/>
        </pc:sldMkLst>
        <pc:spChg chg="mod ord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2353890873" sldId="259"/>
            <ac:spMk id="2" creationId="{00000000-0000-0000-0000-000000000000}"/>
          </ac:spMkLst>
        </pc:spChg>
        <pc:spChg chg="mod ord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2353890873" sldId="259"/>
            <ac:spMk id="4" creationId="{00BD3A82-FBC4-4288-BF81-894278BF177F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2353890873" sldId="259"/>
            <ac:spMk id="70" creationId="{C62225A2-D3F0-45D1-9C47-B10375316553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4:21.661" v="10"/>
          <ac:spMkLst>
            <pc:docMk/>
            <pc:sldMk cId="2353890873" sldId="259"/>
            <ac:spMk id="71" creationId="{1B9FBFA8-6AF4-4091-9C8B-DEC6D89338F0}"/>
          </ac:spMkLst>
        </pc:spChg>
      </pc:sldChg>
      <pc:sldChg chg="mod modClrScheme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4118358487" sldId="260"/>
        </pc:sldMkLst>
      </pc:sldChg>
      <pc:sldChg chg="mod modClrScheme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2160665814" sldId="261"/>
        </pc:sldMkLst>
      </pc:sldChg>
      <pc:sldChg chg="modSp mod modClrScheme chgLayout">
        <pc:chgData name="Anne Sophie Knauber" userId="S::anne-sophie.knauber@informatik.hs-fulda.de::1783cf93-e92d-4313-a7f3-be6e556445b3" providerId="AD" clId="Web-{6D786EB8-1EAC-4272-8638-7A620F1F8678}" dt="2021-01-20T17:28:53.366" v="240" actId="1076"/>
        <pc:sldMkLst>
          <pc:docMk/>
          <pc:sldMk cId="1096129597" sldId="262"/>
        </pc:sldMkLst>
        <pc:spChg chg="mod">
          <ac:chgData name="Anne Sophie Knauber" userId="S::anne-sophie.knauber@informatik.hs-fulda.de::1783cf93-e92d-4313-a7f3-be6e556445b3" providerId="AD" clId="Web-{6D786EB8-1EAC-4272-8638-7A620F1F8678}" dt="2021-01-20T17:28:53.366" v="240" actId="1076"/>
          <ac:spMkLst>
            <pc:docMk/>
            <pc:sldMk cId="1096129597" sldId="262"/>
            <ac:spMk id="2" creationId="{B6C27BC8-8BF1-434D-9F95-4C68F2DAA4E2}"/>
          </ac:spMkLst>
        </pc:spChg>
      </pc:sldChg>
      <pc:sldChg chg="mod modClrScheme chgLayout">
        <pc:chgData name="Anne Sophie Knauber" userId="S::anne-sophie.knauber@informatik.hs-fulda.de::1783cf93-e92d-4313-a7f3-be6e556445b3" providerId="AD" clId="Web-{6D786EB8-1EAC-4272-8638-7A620F1F8678}" dt="2021-01-20T17:04:21.661" v="10"/>
        <pc:sldMkLst>
          <pc:docMk/>
          <pc:sldMk cId="3550991945" sldId="263"/>
        </pc:sldMkLst>
      </pc:sldChg>
      <pc:sldChg chg="addSp delSp modSp new mod setBg modClrScheme setClrOvrMap delDesignElem modShow chgLayout">
        <pc:chgData name="Anne Sophie Knauber" userId="S::anne-sophie.knauber@informatik.hs-fulda.de::1783cf93-e92d-4313-a7f3-be6e556445b3" providerId="AD" clId="Web-{6D786EB8-1EAC-4272-8638-7A620F1F8678}" dt="2021-01-20T17:25:37.754" v="169" actId="20577"/>
        <pc:sldMkLst>
          <pc:docMk/>
          <pc:sldMk cId="1612848872" sldId="264"/>
        </pc:sldMkLst>
        <pc:spChg chg="add del">
          <ac:chgData name="Anne Sophie Knauber" userId="S::anne-sophie.knauber@informatik.hs-fulda.de::1783cf93-e92d-4313-a7f3-be6e556445b3" providerId="AD" clId="Web-{6D786EB8-1EAC-4272-8638-7A620F1F8678}" dt="2021-01-20T16:57:47.390" v="2"/>
          <ac:spMkLst>
            <pc:docMk/>
            <pc:sldMk cId="1612848872" sldId="264"/>
            <ac:spMk id="2" creationId="{828B727F-BAF6-4166-B791-5D1F20A6E7B7}"/>
          </ac:spMkLst>
        </pc:spChg>
        <pc:spChg chg="add mod ord">
          <ac:chgData name="Anne Sophie Knauber" userId="S::anne-sophie.knauber@informatik.hs-fulda.de::1783cf93-e92d-4313-a7f3-be6e556445b3" providerId="AD" clId="Web-{6D786EB8-1EAC-4272-8638-7A620F1F8678}" dt="2021-01-20T17:23:29.971" v="126" actId="20577"/>
          <ac:spMkLst>
            <pc:docMk/>
            <pc:sldMk cId="1612848872" sldId="264"/>
            <ac:spMk id="3" creationId="{467D72F5-ACE0-4CB1-916B-0BA18B48E1E3}"/>
          </ac:spMkLst>
        </pc:spChg>
        <pc:spChg chg="add del mod ord">
          <ac:chgData name="Anne Sophie Knauber" userId="S::anne-sophie.knauber@informatik.hs-fulda.de::1783cf93-e92d-4313-a7f3-be6e556445b3" providerId="AD" clId="Web-{6D786EB8-1EAC-4272-8638-7A620F1F8678}" dt="2021-01-20T17:00:49.424" v="6"/>
          <ac:spMkLst>
            <pc:docMk/>
            <pc:sldMk cId="1612848872" sldId="264"/>
            <ac:spMk id="4" creationId="{B40885DB-00F5-432A-866F-84CFF66A0DED}"/>
          </ac:spMkLst>
        </pc:spChg>
        <pc:spChg chg="add del mod ord">
          <ac:chgData name="Anne Sophie Knauber" userId="S::anne-sophie.knauber@informatik.hs-fulda.de::1783cf93-e92d-4313-a7f3-be6e556445b3" providerId="AD" clId="Web-{6D786EB8-1EAC-4272-8638-7A620F1F8678}" dt="2021-01-20T17:19:56.594" v="68"/>
          <ac:spMkLst>
            <pc:docMk/>
            <pc:sldMk cId="1612848872" sldId="264"/>
            <ac:spMk id="5" creationId="{8F5B4EFF-A549-4275-B0E9-D4471F13E270}"/>
          </ac:spMkLst>
        </pc:spChg>
        <pc:spChg chg="add mod ord">
          <ac:chgData name="Anne Sophie Knauber" userId="S::anne-sophie.knauber@informatik.hs-fulda.de::1783cf93-e92d-4313-a7f3-be6e556445b3" providerId="AD" clId="Web-{6D786EB8-1EAC-4272-8638-7A620F1F8678}" dt="2021-01-20T17:25:37.754" v="169" actId="20577"/>
          <ac:spMkLst>
            <pc:docMk/>
            <pc:sldMk cId="1612848872" sldId="264"/>
            <ac:spMk id="6" creationId="{7F4B99A1-376D-4AC4-9E8A-6A831FC6C0B3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23.696" v="19"/>
          <ac:spMkLst>
            <pc:docMk/>
            <pc:sldMk cId="1612848872" sldId="264"/>
            <ac:spMk id="10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23.696" v="19"/>
          <ac:spMkLst>
            <pc:docMk/>
            <pc:sldMk cId="1612848872" sldId="264"/>
            <ac:spMk id="12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23.696" v="19"/>
          <ac:spMkLst>
            <pc:docMk/>
            <pc:sldMk cId="1612848872" sldId="264"/>
            <ac:spMk id="14" creationId="{DF0924E5-8F0D-47CB-B59E-155AFCF8C3CB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6.382" v="16"/>
          <ac:spMkLst>
            <pc:docMk/>
            <pc:sldMk cId="1612848872" sldId="264"/>
            <ac:spMk id="16" creationId="{1E234CF4-802C-4AA1-B540-36C3B838C462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6.382" v="16"/>
          <ac:spMkLst>
            <pc:docMk/>
            <pc:sldMk cId="1612848872" sldId="264"/>
            <ac:spMk id="17" creationId="{A5271697-90F1-4A23-8EF2-0179F2EAFACB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23.680" v="18"/>
          <ac:spMkLst>
            <pc:docMk/>
            <pc:sldMk cId="1612848872" sldId="264"/>
            <ac:spMk id="18" creationId="{6F9EB9F2-07E2-4D64-BBD8-BB5B217F1218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4.132" v="14"/>
          <ac:spMkLst>
            <pc:docMk/>
            <pc:sldMk cId="1612848872" sldId="264"/>
            <ac:spMk id="19" creationId="{8C3DEBB2-D54E-470C-86B3-631BDDF6CCA6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4.132" v="14"/>
          <ac:spMkLst>
            <pc:docMk/>
            <pc:sldMk cId="1612848872" sldId="264"/>
            <ac:spMk id="21" creationId="{847C7588-8C18-44D9-8469-ABB9865FE117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36.024" v="21"/>
          <ac:spMkLst>
            <pc:docMk/>
            <pc:sldMk cId="1612848872" sldId="264"/>
            <ac:spMk id="22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6.382" v="16"/>
          <ac:spMkLst>
            <pc:docMk/>
            <pc:sldMk cId="1612848872" sldId="264"/>
            <ac:spMk id="23" creationId="{D9F5512A-48E1-4C07-B75E-3CCC517B680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36.024" v="21"/>
          <ac:spMkLst>
            <pc:docMk/>
            <pc:sldMk cId="1612848872" sldId="264"/>
            <ac:spMk id="24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7:56.382" v="16"/>
          <ac:spMkLst>
            <pc:docMk/>
            <pc:sldMk cId="1612848872" sldId="264"/>
            <ac:spMk id="25" creationId="{9D800584-727A-48CF-8223-244AD9717CAA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36.024" v="21"/>
          <ac:spMkLst>
            <pc:docMk/>
            <pc:sldMk cId="1612848872" sldId="264"/>
            <ac:spMk id="26" creationId="{DF0924E5-8F0D-47CB-B59E-155AFCF8C3CB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46.508" v="22"/>
          <ac:spMkLst>
            <pc:docMk/>
            <pc:sldMk cId="1612848872" sldId="264"/>
            <ac:spMk id="31" creationId="{179F7551-E956-43CB-8F36-268A5DA443BE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46.508" v="22"/>
          <ac:spMkLst>
            <pc:docMk/>
            <pc:sldMk cId="1612848872" sldId="264"/>
            <ac:spMk id="33" creationId="{80677D43-DB57-4254-BD60-C0C10917DBC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09:46.508" v="22"/>
          <ac:spMkLst>
            <pc:docMk/>
            <pc:sldMk cId="1612848872" sldId="264"/>
            <ac:spMk id="35" creationId="{DF0924E5-8F0D-47CB-B59E-155AFCF8C3CB}"/>
          </ac:spMkLst>
        </pc:spChg>
        <pc:grpChg chg="add del">
          <ac:chgData name="Anne Sophie Knauber" userId="S::anne-sophie.knauber@informatik.hs-fulda.de::1783cf93-e92d-4313-a7f3-be6e556445b3" providerId="AD" clId="Web-{6D786EB8-1EAC-4272-8638-7A620F1F8678}" dt="2021-01-20T17:07:56.382" v="16"/>
          <ac:grpSpMkLst>
            <pc:docMk/>
            <pc:sldMk cId="1612848872" sldId="264"/>
            <ac:grpSpMk id="27" creationId="{B0CED441-B73B-4907-9AF2-614CEAC6A182}"/>
          </ac:grpSpMkLst>
        </pc:grpChg>
        <pc:cxnChg chg="add del">
          <ac:chgData name="Anne Sophie Knauber" userId="S::anne-sophie.knauber@informatik.hs-fulda.de::1783cf93-e92d-4313-a7f3-be6e556445b3" providerId="AD" clId="Web-{6D786EB8-1EAC-4272-8638-7A620F1F8678}" dt="2021-01-20T17:09:23.680" v="18"/>
          <ac:cxnSpMkLst>
            <pc:docMk/>
            <pc:sldMk cId="1612848872" sldId="264"/>
            <ac:cxnSpMk id="20" creationId="{F0C57C7C-DFE9-4A1E-B7A9-DF40E63366BB}"/>
          </ac:cxnSpMkLst>
        </pc:cxnChg>
      </pc:sldChg>
      <pc:sldChg chg="addSp delSp modSp new mod setBg modClrScheme setClrOvrMap delDesignElem chgLayout">
        <pc:chgData name="Anne Sophie Knauber" userId="S::anne-sophie.knauber@informatik.hs-fulda.de::1783cf93-e92d-4313-a7f3-be6e556445b3" providerId="AD" clId="Web-{6D786EB8-1EAC-4272-8638-7A620F1F8678}" dt="2021-01-20T17:52:13.711" v="492" actId="20577"/>
        <pc:sldMkLst>
          <pc:docMk/>
          <pc:sldMk cId="1391029004" sldId="265"/>
        </pc:sldMkLst>
        <pc:spChg chg="mod ord">
          <ac:chgData name="Anne Sophie Knauber" userId="S::anne-sophie.knauber@informatik.hs-fulda.de::1783cf93-e92d-4313-a7f3-be6e556445b3" providerId="AD" clId="Web-{6D786EB8-1EAC-4272-8638-7A620F1F8678}" dt="2021-01-20T17:51:01.991" v="466" actId="20577"/>
          <ac:spMkLst>
            <pc:docMk/>
            <pc:sldMk cId="1391029004" sldId="265"/>
            <ac:spMk id="2" creationId="{1B574A61-C8B6-4514-9DC9-B235033C7083}"/>
          </ac:spMkLst>
        </pc:spChg>
        <pc:spChg chg="del mod ord">
          <ac:chgData name="Anne Sophie Knauber" userId="S::anne-sophie.knauber@informatik.hs-fulda.de::1783cf93-e92d-4313-a7f3-be6e556445b3" providerId="AD" clId="Web-{6D786EB8-1EAC-4272-8638-7A620F1F8678}" dt="2021-01-20T17:30:32.820" v="256"/>
          <ac:spMkLst>
            <pc:docMk/>
            <pc:sldMk cId="1391029004" sldId="265"/>
            <ac:spMk id="3" creationId="{9E33E60E-DB24-4B68-BC59-D37D395BF5FF}"/>
          </ac:spMkLst>
        </pc:spChg>
        <pc:spChg chg="add del mod ord">
          <ac:chgData name="Anne Sophie Knauber" userId="S::anne-sophie.knauber@informatik.hs-fulda.de::1783cf93-e92d-4313-a7f3-be6e556445b3" providerId="AD" clId="Web-{6D786EB8-1EAC-4272-8638-7A620F1F8678}" dt="2021-01-20T17:26:49.880" v="238"/>
          <ac:spMkLst>
            <pc:docMk/>
            <pc:sldMk cId="1391029004" sldId="265"/>
            <ac:spMk id="4" creationId="{0EE2FCB4-B74B-48AA-8423-71620BDE0556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2:21.360" v="400"/>
          <ac:spMkLst>
            <pc:docMk/>
            <pc:sldMk cId="1391029004" sldId="265"/>
            <ac:spMk id="99" creationId="{6EBF06A5-4173-45DE-87B1-0791E098A37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2:21.360" v="400"/>
          <ac:spMkLst>
            <pc:docMk/>
            <pc:sldMk cId="1391029004" sldId="265"/>
            <ac:spMk id="101" creationId="{206E9F47-DC46-4A02-B5DB-26B56C39C979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8:36.458" v="454"/>
          <ac:spMkLst>
            <pc:docMk/>
            <pc:sldMk cId="1391029004" sldId="265"/>
            <ac:spMk id="111" creationId="{56C20283-73E0-40EC-8AD8-057F581F64C2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8:36.458" v="454"/>
          <ac:spMkLst>
            <pc:docMk/>
            <pc:sldMk cId="1391029004" sldId="265"/>
            <ac:spMk id="113" creationId="{3FCC729B-E528-40C3-82D3-BA4375575E87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8:36.458" v="454"/>
          <ac:spMkLst>
            <pc:docMk/>
            <pc:sldMk cId="1391029004" sldId="265"/>
            <ac:spMk id="115" creationId="{58F1FB8D-1842-4A04-998D-6CF047AB2790}"/>
          </ac:spMkLst>
        </pc:spChg>
        <pc:spChg chg="add del mod">
          <ac:chgData name="Anne Sophie Knauber" userId="S::anne-sophie.knauber@informatik.hs-fulda.de::1783cf93-e92d-4313-a7f3-be6e556445b3" providerId="AD" clId="Web-{6D786EB8-1EAC-4272-8638-7A620F1F8678}" dt="2021-01-20T17:36:25.824" v="313"/>
          <ac:spMkLst>
            <pc:docMk/>
            <pc:sldMk cId="1391029004" sldId="265"/>
            <ac:spMk id="412" creationId="{47464B55-9707-4510-9E31-3181156F58D7}"/>
          </ac:spMkLst>
        </pc:spChg>
        <pc:spChg chg="add del mod">
          <ac:chgData name="Anne Sophie Knauber" userId="S::anne-sophie.knauber@informatik.hs-fulda.de::1783cf93-e92d-4313-a7f3-be6e556445b3" providerId="AD" clId="Web-{6D786EB8-1EAC-4272-8638-7A620F1F8678}" dt="2021-01-20T17:52:13.711" v="492" actId="20577"/>
          <ac:spMkLst>
            <pc:docMk/>
            <pc:sldMk cId="1391029004" sldId="265"/>
            <ac:spMk id="413" creationId="{327B1AA8-1478-41A0-8E2B-0FBAEAB18EB1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2:29.516" v="402"/>
          <ac:spMkLst>
            <pc:docMk/>
            <pc:sldMk cId="1391029004" sldId="265"/>
            <ac:spMk id="416" creationId="{257363FD-7E77-4145-9483-331A807ADF0E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3:24.064" v="404"/>
          <ac:spMkLst>
            <pc:docMk/>
            <pc:sldMk cId="1391029004" sldId="265"/>
            <ac:spMk id="417" creationId="{6EBF06A5-4173-45DE-87B1-0791E098A374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43:24.064" v="404"/>
          <ac:spMkLst>
            <pc:docMk/>
            <pc:sldMk cId="1391029004" sldId="265"/>
            <ac:spMk id="418" creationId="{206E9F47-DC46-4A02-B5DB-26B56C39C979}"/>
          </ac:spMkLst>
        </pc:spChg>
        <pc:spChg chg="add del">
          <ac:chgData name="Anne Sophie Knauber" userId="S::anne-sophie.knauber@informatik.hs-fulda.de::1783cf93-e92d-4313-a7f3-be6e556445b3" providerId="AD" clId="Web-{6D786EB8-1EAC-4272-8638-7A620F1F8678}" dt="2021-01-20T17:50:06.553" v="463"/>
          <ac:spMkLst>
            <pc:docMk/>
            <pc:sldMk cId="1391029004" sldId="265"/>
            <ac:spMk id="419" creationId="{2B1D4F77-A17C-43D7-B7FA-545148E4E93D}"/>
          </ac:spMkLst>
        </pc:spChg>
        <pc:spChg chg="add del mod ord">
          <ac:chgData name="Anne Sophie Knauber" userId="S::anne-sophie.knauber@informatik.hs-fulda.de::1783cf93-e92d-4313-a7f3-be6e556445b3" providerId="AD" clId="Web-{6D786EB8-1EAC-4272-8638-7A620F1F8678}" dt="2021-01-20T17:50:06.553" v="463"/>
          <ac:spMkLst>
            <pc:docMk/>
            <pc:sldMk cId="1391029004" sldId="265"/>
            <ac:spMk id="1425" creationId="{08B14436-A168-46BA-9B90-4C68B12FB8C2}"/>
          </ac:spMkLst>
        </pc:spChg>
        <pc:graphicFrameChg chg="add del mod ord modGraphic">
          <ac:chgData name="Anne Sophie Knauber" userId="S::anne-sophie.knauber@informatik.hs-fulda.de::1783cf93-e92d-4313-a7f3-be6e556445b3" providerId="AD" clId="Web-{6D786EB8-1EAC-4272-8638-7A620F1F8678}" dt="2021-01-20T17:35:49.027" v="311"/>
          <ac:graphicFrameMkLst>
            <pc:docMk/>
            <pc:sldMk cId="1391029004" sldId="265"/>
            <ac:graphicFrameMk id="5" creationId="{272DAF56-910B-4698-B40C-CD1C7EC80343}"/>
          </ac:graphicFrameMkLst>
        </pc:graphicFrameChg>
        <pc:graphicFrameChg chg="add mod ord modGraphic">
          <ac:chgData name="Anne Sophie Knauber" userId="S::anne-sophie.knauber@informatik.hs-fulda.de::1783cf93-e92d-4313-a7f3-be6e556445b3" providerId="AD" clId="Web-{6D786EB8-1EAC-4272-8638-7A620F1F8678}" dt="2021-01-20T17:50:43.491" v="465"/>
          <ac:graphicFrameMkLst>
            <pc:docMk/>
            <pc:sldMk cId="1391029004" sldId="265"/>
            <ac:graphicFrameMk id="414" creationId="{AA7FE5EF-F826-46D2-9AFD-D0E4375323E6}"/>
          </ac:graphicFrameMkLst>
        </pc:graphicFrameChg>
        <pc:picChg chg="add del mod">
          <ac:chgData name="Anne Sophie Knauber" userId="S::anne-sophie.knauber@informatik.hs-fulda.de::1783cf93-e92d-4313-a7f3-be6e556445b3" providerId="AD" clId="Web-{6D786EB8-1EAC-4272-8638-7A620F1F8678}" dt="2021-01-20T17:46:40.425" v="420"/>
          <ac:picMkLst>
            <pc:docMk/>
            <pc:sldMk cId="1391029004" sldId="265"/>
            <ac:picMk id="1383" creationId="{C28768AA-0520-4CEC-B601-D986001BC5FC}"/>
          </ac:picMkLst>
        </pc:picChg>
        <pc:picChg chg="add mod">
          <ac:chgData name="Anne Sophie Knauber" userId="S::anne-sophie.knauber@informatik.hs-fulda.de::1783cf93-e92d-4313-a7f3-be6e556445b3" providerId="AD" clId="Web-{6D786EB8-1EAC-4272-8638-7A620F1F8678}" dt="2021-01-20T17:48:54.193" v="457" actId="1076"/>
          <ac:picMkLst>
            <pc:docMk/>
            <pc:sldMk cId="1391029004" sldId="265"/>
            <ac:picMk id="1384" creationId="{7B0D2868-FE62-4C6E-A788-EC670EA50A89}"/>
          </ac:picMkLst>
        </pc:picChg>
      </pc:sldChg>
      <pc:sldMasterChg chg="add del addSldLayout delSldLayout">
        <pc:chgData name="Anne Sophie Knauber" userId="S::anne-sophie.knauber@informatik.hs-fulda.de::1783cf93-e92d-4313-a7f3-be6e556445b3" providerId="AD" clId="Web-{6D786EB8-1EAC-4272-8638-7A620F1F8678}" dt="2021-01-20T17:04:21.661" v="10"/>
        <pc:sldMasterMkLst>
          <pc:docMk/>
          <pc:sldMasterMk cId="594725491" sldId="2147483648"/>
        </pc:sldMasterMkLst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Anne Sophie Knauber" userId="S::anne-sophie.knauber@informatik.hs-fulda.de::1783cf93-e92d-4313-a7f3-be6e556445b3" providerId="AD" clId="Web-{6D786EB8-1EAC-4272-8638-7A620F1F8678}" dt="2021-01-20T16:59:00.876" v="5"/>
        <pc:sldMasterMkLst>
          <pc:docMk/>
          <pc:sldMasterMk cId="3926736102" sldId="2147483660"/>
        </pc:sldMasterMkLst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1217412058" sldId="2147483661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2895324193" sldId="2147483662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3204783167" sldId="2147483663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3292413047" sldId="2147483664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393088076" sldId="2147483665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2554298179" sldId="2147483666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786930205" sldId="2147483667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4067450483" sldId="2147483668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3024275115" sldId="2147483669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2247099837" sldId="2147483670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6:59:00.876" v="5"/>
          <pc:sldLayoutMkLst>
            <pc:docMk/>
            <pc:sldMasterMk cId="3926736102" sldId="2147483660"/>
            <pc:sldLayoutMk cId="944032927" sldId="2147483671"/>
          </pc:sldLayoutMkLst>
        </pc:sldLayoutChg>
      </pc:sldMasterChg>
      <pc:sldMasterChg chg="add del addSldLayout delSldLayout modSldLayout">
        <pc:chgData name="Anne Sophie Knauber" userId="S::anne-sophie.knauber@informatik.hs-fulda.de::1783cf93-e92d-4313-a7f3-be6e556445b3" providerId="AD" clId="Web-{6D786EB8-1EAC-4272-8638-7A620F1F8678}" dt="2021-01-20T17:04:21.661" v="10"/>
        <pc:sldMasterMkLst>
          <pc:docMk/>
          <pc:sldMasterMk cId="3947775090" sldId="2147483660"/>
        </pc:sldMasterMkLst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3112365437" sldId="2147483661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1239816047" sldId="2147483662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2256826777" sldId="2147483663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868707206" sldId="2147483664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565146464" sldId="2147483665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1051456487" sldId="2147483666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2026497231" sldId="2147483667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3903858069" sldId="2147483668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2295301587" sldId="2147483669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3984325612" sldId="2147483670"/>
          </pc:sldLayoutMkLst>
        </pc:sldLayoutChg>
        <pc:sldLayoutChg chg="add del mod replId">
          <pc:chgData name="Anne Sophie Knauber" userId="S::anne-sophie.knauber@informatik.hs-fulda.de::1783cf93-e92d-4313-a7f3-be6e556445b3" providerId="AD" clId="Web-{6D786EB8-1EAC-4272-8638-7A620F1F8678}" dt="2021-01-20T17:04:21.661" v="10"/>
          <pc:sldLayoutMkLst>
            <pc:docMk/>
            <pc:sldMasterMk cId="3947775090" sldId="2147483660"/>
            <pc:sldLayoutMk cId="1126722491" sldId="2147483671"/>
          </pc:sldLayoutMkLst>
        </pc:sldLayoutChg>
      </pc:sldMasterChg>
    </pc:docChg>
  </pc:docChgLst>
  <pc:docChgLst>
    <pc:chgData name="Anne Sophie Knauber" userId="S::anne-sophie.knauber@informatik.hs-fulda.de::1783cf93-e92d-4313-a7f3-be6e556445b3" providerId="AD" clId="Web-{8A8D7E85-5ABD-4ECC-9AB2-5D4087E25435}"/>
    <pc:docChg chg="modSld">
      <pc:chgData name="Anne Sophie Knauber" userId="S::anne-sophie.knauber@informatik.hs-fulda.de::1783cf93-e92d-4313-a7f3-be6e556445b3" providerId="AD" clId="Web-{8A8D7E85-5ABD-4ECC-9AB2-5D4087E25435}" dt="2021-01-21T10:08:13.684" v="4" actId="1076"/>
      <pc:docMkLst>
        <pc:docMk/>
      </pc:docMkLst>
      <pc:sldChg chg="modSp">
        <pc:chgData name="Anne Sophie Knauber" userId="S::anne-sophie.knauber@informatik.hs-fulda.de::1783cf93-e92d-4313-a7f3-be6e556445b3" providerId="AD" clId="Web-{8A8D7E85-5ABD-4ECC-9AB2-5D4087E25435}" dt="2021-01-21T10:08:13.684" v="4" actId="1076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8A8D7E85-5ABD-4ECC-9AB2-5D4087E25435}" dt="2021-01-21T10:07:39.684" v="1" actId="1076"/>
          <ac:spMkLst>
            <pc:docMk/>
            <pc:sldMk cId="2113490981" sldId="270"/>
            <ac:spMk id="413" creationId="{327B1AA8-1478-41A0-8E2B-0FBAEAB18EB1}"/>
          </ac:spMkLst>
        </pc:spChg>
        <pc:picChg chg="mod">
          <ac:chgData name="Anne Sophie Knauber" userId="S::anne-sophie.knauber@informatik.hs-fulda.de::1783cf93-e92d-4313-a7f3-be6e556445b3" providerId="AD" clId="Web-{8A8D7E85-5ABD-4ECC-9AB2-5D4087E25435}" dt="2021-01-21T10:08:13.684" v="4" actId="1076"/>
          <ac:picMkLst>
            <pc:docMk/>
            <pc:sldMk cId="2113490981" sldId="270"/>
            <ac:picMk id="23" creationId="{E3BC1CA9-D825-4CAB-A311-4C8324D8E9AA}"/>
          </ac:picMkLst>
        </pc:picChg>
      </pc:sldChg>
      <pc:sldChg chg="modSp">
        <pc:chgData name="Anne Sophie Knauber" userId="S::anne-sophie.knauber@informatik.hs-fulda.de::1783cf93-e92d-4313-a7f3-be6e556445b3" providerId="AD" clId="Web-{8A8D7E85-5ABD-4ECC-9AB2-5D4087E25435}" dt="2021-01-21T10:03:09.943" v="0" actId="1076"/>
        <pc:sldMkLst>
          <pc:docMk/>
          <pc:sldMk cId="2963857038" sldId="277"/>
        </pc:sldMkLst>
        <pc:spChg chg="mod">
          <ac:chgData name="Anne Sophie Knauber" userId="S::anne-sophie.knauber@informatik.hs-fulda.de::1783cf93-e92d-4313-a7f3-be6e556445b3" providerId="AD" clId="Web-{8A8D7E85-5ABD-4ECC-9AB2-5D4087E25435}" dt="2021-01-21T10:03:09.943" v="0" actId="1076"/>
          <ac:spMkLst>
            <pc:docMk/>
            <pc:sldMk cId="2963857038" sldId="277"/>
            <ac:spMk id="413" creationId="{327B1AA8-1478-41A0-8E2B-0FBAEAB18EB1}"/>
          </ac:spMkLst>
        </pc:spChg>
      </pc:sldChg>
    </pc:docChg>
  </pc:docChgLst>
  <pc:docChgLst>
    <pc:chgData name="Lukas Schmidt" userId="S::lukas.schmidt@informatik.hs-fulda.de::8f67818a-205e-4152-8400-fa99b0e72978" providerId="AD" clId="Web-{6016D8DE-A7E5-4320-92F1-204B92FCF5AA}"/>
    <pc:docChg chg="modSld">
      <pc:chgData name="Lukas Schmidt" userId="S::lukas.schmidt@informatik.hs-fulda.de::8f67818a-205e-4152-8400-fa99b0e72978" providerId="AD" clId="Web-{6016D8DE-A7E5-4320-92F1-204B92FCF5AA}" dt="2021-01-05T10:26:36.233" v="0"/>
      <pc:docMkLst>
        <pc:docMk/>
      </pc:docMkLst>
      <pc:sldChg chg="modSp mod modClrScheme chgLayout">
        <pc:chgData name="Lukas Schmidt" userId="S::lukas.schmidt@informatik.hs-fulda.de::8f67818a-205e-4152-8400-fa99b0e72978" providerId="AD" clId="Web-{6016D8DE-A7E5-4320-92F1-204B92FCF5AA}" dt="2021-01-05T10:26:36.233" v="0"/>
        <pc:sldMkLst>
          <pc:docMk/>
          <pc:sldMk cId="2701048139" sldId="257"/>
        </pc:sldMkLst>
        <pc:spChg chg="mod ord">
          <ac:chgData name="Lukas Schmidt" userId="S::lukas.schmidt@informatik.hs-fulda.de::8f67818a-205e-4152-8400-fa99b0e72978" providerId="AD" clId="Web-{6016D8DE-A7E5-4320-92F1-204B92FCF5AA}" dt="2021-01-05T10:26:36.233" v="0"/>
          <ac:spMkLst>
            <pc:docMk/>
            <pc:sldMk cId="2701048139" sldId="257"/>
            <ac:spMk id="2" creationId="{72A6AB99-4E96-408D-BCB3-725A5FF33603}"/>
          </ac:spMkLst>
        </pc:spChg>
        <pc:spChg chg="mod ord">
          <ac:chgData name="Lukas Schmidt" userId="S::lukas.schmidt@informatik.hs-fulda.de::8f67818a-205e-4152-8400-fa99b0e72978" providerId="AD" clId="Web-{6016D8DE-A7E5-4320-92F1-204B92FCF5AA}" dt="2021-01-05T10:26:36.233" v="0"/>
          <ac:spMkLst>
            <pc:docMk/>
            <pc:sldMk cId="2701048139" sldId="257"/>
            <ac:spMk id="3" creationId="{91B88524-D105-4577-9211-57589D30BE73}"/>
          </ac:spMkLst>
        </pc:spChg>
        <pc:spChg chg="mod ord">
          <ac:chgData name="Lukas Schmidt" userId="S::lukas.schmidt@informatik.hs-fulda.de::8f67818a-205e-4152-8400-fa99b0e72978" providerId="AD" clId="Web-{6016D8DE-A7E5-4320-92F1-204B92FCF5AA}" dt="2021-01-05T10:26:36.233" v="0"/>
          <ac:spMkLst>
            <pc:docMk/>
            <pc:sldMk cId="2701048139" sldId="257"/>
            <ac:spMk id="4" creationId="{20C1F503-748A-431D-BF8E-004ECC9C253D}"/>
          </ac:spMkLst>
        </pc:spChg>
      </pc:sldChg>
    </pc:docChg>
  </pc:docChgLst>
  <pc:docChgLst>
    <pc:chgData name="Lukas Schmidt" userId="S::lukas.schmidt@informatik.hs-fulda.de::8f67818a-205e-4152-8400-fa99b0e72978" providerId="AD" clId="Web-{3A7D9790-D384-4875-BE26-F93F148197EA}"/>
    <pc:docChg chg="addSld modSld sldOrd">
      <pc:chgData name="Lukas Schmidt" userId="S::lukas.schmidt@informatik.hs-fulda.de::8f67818a-205e-4152-8400-fa99b0e72978" providerId="AD" clId="Web-{3A7D9790-D384-4875-BE26-F93F148197EA}" dt="2021-01-13T09:41:33.415" v="448" actId="1076"/>
      <pc:docMkLst>
        <pc:docMk/>
      </pc:docMkLst>
      <pc:sldChg chg="addSp modSp mod setBg">
        <pc:chgData name="Lukas Schmidt" userId="S::lukas.schmidt@informatik.hs-fulda.de::8f67818a-205e-4152-8400-fa99b0e72978" providerId="AD" clId="Web-{3A7D9790-D384-4875-BE26-F93F148197EA}" dt="2021-01-13T09:39:12.757" v="407" actId="1076"/>
        <pc:sldMkLst>
          <pc:docMk/>
          <pc:sldMk cId="1577499883" sldId="256"/>
        </pc:sldMkLst>
        <pc:spChg chg="mod">
          <ac:chgData name="Lukas Schmidt" userId="S::lukas.schmidt@informatik.hs-fulda.de::8f67818a-205e-4152-8400-fa99b0e72978" providerId="AD" clId="Web-{3A7D9790-D384-4875-BE26-F93F148197EA}" dt="2021-01-13T09:37:59.615" v="392" actId="1076"/>
          <ac:spMkLst>
            <pc:docMk/>
            <pc:sldMk cId="1577499883" sldId="256"/>
            <ac:spMk id="2" creationId="{00000000-0000-0000-0000-000000000000}"/>
          </ac:spMkLst>
        </pc:spChg>
        <pc:picChg chg="add mod">
          <ac:chgData name="Lukas Schmidt" userId="S::lukas.schmidt@informatik.hs-fulda.de::8f67818a-205e-4152-8400-fa99b0e72978" providerId="AD" clId="Web-{3A7D9790-D384-4875-BE26-F93F148197EA}" dt="2021-01-13T09:39:12.757" v="407" actId="1076"/>
          <ac:picMkLst>
            <pc:docMk/>
            <pc:sldMk cId="1577499883" sldId="256"/>
            <ac:picMk id="3" creationId="{CE8691B5-83DC-4588-986A-5AE49A32A463}"/>
          </ac:picMkLst>
        </pc:picChg>
        <pc:picChg chg="mod">
          <ac:chgData name="Lukas Schmidt" userId="S::lukas.schmidt@informatik.hs-fulda.de::8f67818a-205e-4152-8400-fa99b0e72978" providerId="AD" clId="Web-{3A7D9790-D384-4875-BE26-F93F148197EA}" dt="2021-01-13T09:38:42.694" v="400" actId="1076"/>
          <ac:picMkLst>
            <pc:docMk/>
            <pc:sldMk cId="1577499883" sldId="256"/>
            <ac:picMk id="6" creationId="{6504F0BC-E0BF-4FE1-89E8-F3E86431A003}"/>
          </ac:picMkLst>
        </pc:picChg>
        <pc:picChg chg="mod">
          <ac:chgData name="Lukas Schmidt" userId="S::lukas.schmidt@informatik.hs-fulda.de::8f67818a-205e-4152-8400-fa99b0e72978" providerId="AD" clId="Web-{3A7D9790-D384-4875-BE26-F93F148197EA}" dt="2021-01-13T09:38:13.475" v="396" actId="1076"/>
          <ac:picMkLst>
            <pc:docMk/>
            <pc:sldMk cId="1577499883" sldId="256"/>
            <ac:picMk id="9" creationId="{A71031C1-8514-4C60-8236-0781BE9E79F4}"/>
          </ac:picMkLst>
        </pc:picChg>
      </pc:sldChg>
      <pc:sldChg chg="mod setBg">
        <pc:chgData name="Lukas Schmidt" userId="S::lukas.schmidt@informatik.hs-fulda.de::8f67818a-205e-4152-8400-fa99b0e72978" providerId="AD" clId="Web-{3A7D9790-D384-4875-BE26-F93F148197EA}" dt="2021-01-13T09:31:58.720" v="347"/>
        <pc:sldMkLst>
          <pc:docMk/>
          <pc:sldMk cId="3105445841" sldId="258"/>
        </pc:sldMkLst>
      </pc:sldChg>
      <pc:sldChg chg="modSp">
        <pc:chgData name="Lukas Schmidt" userId="S::lukas.schmidt@informatik.hs-fulda.de::8f67818a-205e-4152-8400-fa99b0e72978" providerId="AD" clId="Web-{3A7D9790-D384-4875-BE26-F93F148197EA}" dt="2021-01-13T09:35:35.786" v="382" actId="14100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3A7D9790-D384-4875-BE26-F93F148197EA}" dt="2021-01-13T09:35:35.786" v="382" actId="14100"/>
          <ac:spMkLst>
            <pc:docMk/>
            <pc:sldMk cId="2353890873" sldId="259"/>
            <ac:spMk id="3" creationId="{4B0B032F-983E-484D-87A8-54F1867C5C8D}"/>
          </ac:spMkLst>
        </pc:spChg>
      </pc:sldChg>
      <pc:sldChg chg="addSp delSp modSp mod setBg">
        <pc:chgData name="Lukas Schmidt" userId="S::lukas.schmidt@informatik.hs-fulda.de::8f67818a-205e-4152-8400-fa99b0e72978" providerId="AD" clId="Web-{3A7D9790-D384-4875-BE26-F93F148197EA}" dt="2021-01-13T09:39:56.648" v="429" actId="20577"/>
        <pc:sldMkLst>
          <pc:docMk/>
          <pc:sldMk cId="2160665814" sldId="261"/>
        </pc:sldMkLst>
        <pc:spChg chg="mod">
          <ac:chgData name="Lukas Schmidt" userId="S::lukas.schmidt@informatik.hs-fulda.de::8f67818a-205e-4152-8400-fa99b0e72978" providerId="AD" clId="Web-{3A7D9790-D384-4875-BE26-F93F148197EA}" dt="2021-01-13T09:03:19.824" v="1"/>
          <ac:spMkLst>
            <pc:docMk/>
            <pc:sldMk cId="2160665814" sldId="261"/>
            <ac:spMk id="3" creationId="{68949FFC-3A4E-43B5-8C21-C6E4588DB5D6}"/>
          </ac:spMkLst>
        </pc:spChg>
        <pc:spChg chg="add mod">
          <ac:chgData name="Lukas Schmidt" userId="S::lukas.schmidt@informatik.hs-fulda.de::8f67818a-205e-4152-8400-fa99b0e72978" providerId="AD" clId="Web-{3A7D9790-D384-4875-BE26-F93F148197EA}" dt="2021-01-13T09:09:07.469" v="79" actId="1076"/>
          <ac:spMkLst>
            <pc:docMk/>
            <pc:sldMk cId="2160665814" sldId="261"/>
            <ac:spMk id="5" creationId="{7CF50808-5FC5-4F8F-A138-BC926165F49E}"/>
          </ac:spMkLst>
        </pc:spChg>
        <pc:spChg chg="add mod">
          <ac:chgData name="Lukas Schmidt" userId="S::lukas.schmidt@informatik.hs-fulda.de::8f67818a-205e-4152-8400-fa99b0e72978" providerId="AD" clId="Web-{3A7D9790-D384-4875-BE26-F93F148197EA}" dt="2021-01-13T09:39:56.648" v="429" actId="20577"/>
          <ac:spMkLst>
            <pc:docMk/>
            <pc:sldMk cId="2160665814" sldId="261"/>
            <ac:spMk id="8" creationId="{1B891761-71AC-499F-BC5A-0279BC8C7262}"/>
          </ac:spMkLst>
        </pc:spChg>
        <pc:spChg chg="add del">
          <ac:chgData name="Lukas Schmidt" userId="S::lukas.schmidt@informatik.hs-fulda.de::8f67818a-205e-4152-8400-fa99b0e72978" providerId="AD" clId="Web-{3A7D9790-D384-4875-BE26-F93F148197EA}" dt="2021-01-13T09:03:19.824" v="1"/>
          <ac:spMkLst>
            <pc:docMk/>
            <pc:sldMk cId="2160665814" sldId="261"/>
            <ac:spMk id="10" creationId="{CDA1A2E9-63FE-408D-A803-8E306ECAB4B3}"/>
          </ac:spMkLst>
        </pc:spChg>
        <pc:spChg chg="add del">
          <ac:chgData name="Lukas Schmidt" userId="S::lukas.schmidt@informatik.hs-fulda.de::8f67818a-205e-4152-8400-fa99b0e72978" providerId="AD" clId="Web-{3A7D9790-D384-4875-BE26-F93F148197EA}" dt="2021-01-13T09:03:19.824" v="1"/>
          <ac:spMkLst>
            <pc:docMk/>
            <pc:sldMk cId="2160665814" sldId="261"/>
            <ac:spMk id="12" creationId="{927CAFC9-A675-4314-84EF-236FFA58A3F2}"/>
          </ac:spMkLst>
        </pc:spChg>
        <pc:spChg chg="add del">
          <ac:chgData name="Lukas Schmidt" userId="S::lukas.schmidt@informatik.hs-fulda.de::8f67818a-205e-4152-8400-fa99b0e72978" providerId="AD" clId="Web-{3A7D9790-D384-4875-BE26-F93F148197EA}" dt="2021-01-13T09:03:19.824" v="1"/>
          <ac:spMkLst>
            <pc:docMk/>
            <pc:sldMk cId="2160665814" sldId="261"/>
            <ac:spMk id="14" creationId="{FBE9F90C-C163-435B-9A68-D15C92D1CF2B}"/>
          </ac:spMkLst>
        </pc:spChg>
        <pc:spChg chg="add mod">
          <ac:chgData name="Lukas Schmidt" userId="S::lukas.schmidt@informatik.hs-fulda.de::8f67818a-205e-4152-8400-fa99b0e72978" providerId="AD" clId="Web-{3A7D9790-D384-4875-BE26-F93F148197EA}" dt="2021-01-13T09:09:52.923" v="92" actId="1076"/>
          <ac:spMkLst>
            <pc:docMk/>
            <pc:sldMk cId="2160665814" sldId="261"/>
            <ac:spMk id="15" creationId="{D52D3399-1C01-4643-A7BC-5C09AB3490CD}"/>
          </ac:spMkLst>
        </pc:spChg>
        <pc:spChg chg="add del">
          <ac:chgData name="Lukas Schmidt" userId="S::lukas.schmidt@informatik.hs-fulda.de::8f67818a-205e-4152-8400-fa99b0e72978" providerId="AD" clId="Web-{3A7D9790-D384-4875-BE26-F93F148197EA}" dt="2021-01-13T09:03:19.824" v="1"/>
          <ac:spMkLst>
            <pc:docMk/>
            <pc:sldMk cId="2160665814" sldId="261"/>
            <ac:spMk id="16" creationId="{1A882A9F-F4E9-4E23-8F0B-20B5DF42EAA9}"/>
          </ac:spMkLst>
        </pc:spChg>
        <pc:picChg chg="add mod">
          <ac:chgData name="Lukas Schmidt" userId="S::lukas.schmidt@informatik.hs-fulda.de::8f67818a-205e-4152-8400-fa99b0e72978" providerId="AD" clId="Web-{3A7D9790-D384-4875-BE26-F93F148197EA}" dt="2021-01-13T09:09:38.704" v="89" actId="1076"/>
          <ac:picMkLst>
            <pc:docMk/>
            <pc:sldMk cId="2160665814" sldId="261"/>
            <ac:picMk id="2" creationId="{17DF933A-DBC4-4AD4-A471-AD533811386F}"/>
          </ac:picMkLst>
        </pc:picChg>
        <pc:picChg chg="add del mod">
          <ac:chgData name="Lukas Schmidt" userId="S::lukas.schmidt@informatik.hs-fulda.de::8f67818a-205e-4152-8400-fa99b0e72978" providerId="AD" clId="Web-{3A7D9790-D384-4875-BE26-F93F148197EA}" dt="2021-01-13T09:09:26.626" v="86"/>
          <ac:picMkLst>
            <pc:docMk/>
            <pc:sldMk cId="2160665814" sldId="261"/>
            <ac:picMk id="4" creationId="{7F6E83D0-20C0-4D18-A848-260F41A38F0C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10:49.971" v="99" actId="1076"/>
          <ac:picMkLst>
            <pc:docMk/>
            <pc:sldMk cId="2160665814" sldId="261"/>
            <ac:picMk id="6" creationId="{10E2CC91-2B83-4872-ADCD-310CB887661C}"/>
          </ac:picMkLst>
        </pc:picChg>
        <pc:picChg chg="add del">
          <ac:chgData name="Lukas Schmidt" userId="S::lukas.schmidt@informatik.hs-fulda.de::8f67818a-205e-4152-8400-fa99b0e72978" providerId="AD" clId="Web-{3A7D9790-D384-4875-BE26-F93F148197EA}" dt="2021-01-13T09:03:19.824" v="1"/>
          <ac:picMkLst>
            <pc:docMk/>
            <pc:sldMk cId="2160665814" sldId="261"/>
            <ac:picMk id="7" creationId="{F87EAA40-4756-4AB9-983B-A2AB4B1858BB}"/>
          </ac:picMkLst>
        </pc:picChg>
        <pc:picChg chg="add del mod">
          <ac:chgData name="Lukas Schmidt" userId="S::lukas.schmidt@informatik.hs-fulda.de::8f67818a-205e-4152-8400-fa99b0e72978" providerId="AD" clId="Web-{3A7D9790-D384-4875-BE26-F93F148197EA}" dt="2021-01-13T09:23:53.136" v="299"/>
          <ac:picMkLst>
            <pc:docMk/>
            <pc:sldMk cId="2160665814" sldId="261"/>
            <ac:picMk id="9" creationId="{CB1751EE-DFC3-4E3C-B1C4-2836AFD7AC99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09:24.219" v="85" actId="1076"/>
          <ac:picMkLst>
            <pc:docMk/>
            <pc:sldMk cId="2160665814" sldId="261"/>
            <ac:picMk id="11" creationId="{09A11DFC-FB27-42B4-89AA-5AA8CC3D1ED0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09:15.735" v="83" actId="1076"/>
          <ac:picMkLst>
            <pc:docMk/>
            <pc:sldMk cId="2160665814" sldId="261"/>
            <ac:picMk id="13" creationId="{7EE29D6C-935B-41F9-9A68-B4E9ABAD9012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09:48.407" v="91" actId="1076"/>
          <ac:picMkLst>
            <pc:docMk/>
            <pc:sldMk cId="2160665814" sldId="261"/>
            <ac:picMk id="17" creationId="{F05C1FDC-25BF-4806-BA69-0DDD47E2444D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10:20.314" v="95" actId="1076"/>
          <ac:picMkLst>
            <pc:docMk/>
            <pc:sldMk cId="2160665814" sldId="261"/>
            <ac:picMk id="18" creationId="{89BAD4D1-A50F-482C-82D0-6AD3724E4BD2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25:02.872" v="313" actId="1076"/>
          <ac:picMkLst>
            <pc:docMk/>
            <pc:sldMk cId="2160665814" sldId="261"/>
            <ac:picMk id="19" creationId="{224C5146-1DF1-4230-B77C-A5E34884664F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24:43.293" v="307" actId="1076"/>
          <ac:picMkLst>
            <pc:docMk/>
            <pc:sldMk cId="2160665814" sldId="261"/>
            <ac:picMk id="20" creationId="{1850529E-4BC0-42A8-BB3A-B401366CB7B4}"/>
          </ac:picMkLst>
        </pc:picChg>
        <pc:picChg chg="add mod">
          <ac:chgData name="Lukas Schmidt" userId="S::lukas.schmidt@informatik.hs-fulda.de::8f67818a-205e-4152-8400-fa99b0e72978" providerId="AD" clId="Web-{3A7D9790-D384-4875-BE26-F93F148197EA}" dt="2021-01-13T09:24:55.059" v="312" actId="1076"/>
          <ac:picMkLst>
            <pc:docMk/>
            <pc:sldMk cId="2160665814" sldId="261"/>
            <ac:picMk id="21" creationId="{883BE68B-117F-4FA7-A5AA-7A731C43221A}"/>
          </ac:picMkLst>
        </pc:picChg>
      </pc:sldChg>
      <pc:sldChg chg="addSp modSp new">
        <pc:chgData name="Lukas Schmidt" userId="S::lukas.schmidt@informatik.hs-fulda.de::8f67818a-205e-4152-8400-fa99b0e72978" providerId="AD" clId="Web-{3A7D9790-D384-4875-BE26-F93F148197EA}" dt="2021-01-13T09:41:33.415" v="448" actId="1076"/>
        <pc:sldMkLst>
          <pc:docMk/>
          <pc:sldMk cId="1096129597" sldId="262"/>
        </pc:sldMkLst>
        <pc:spChg chg="add mod">
          <ac:chgData name="Lukas Schmidt" userId="S::lukas.schmidt@informatik.hs-fulda.de::8f67818a-205e-4152-8400-fa99b0e72978" providerId="AD" clId="Web-{3A7D9790-D384-4875-BE26-F93F148197EA}" dt="2021-01-13T09:41:33.415" v="448" actId="1076"/>
          <ac:spMkLst>
            <pc:docMk/>
            <pc:sldMk cId="1096129597" sldId="262"/>
            <ac:spMk id="2" creationId="{B6C27BC8-8BF1-434D-9F95-4C68F2DAA4E2}"/>
          </ac:spMkLst>
        </pc:spChg>
      </pc:sldChg>
      <pc:sldChg chg="addSp delSp modSp add mod ord replId setBg">
        <pc:chgData name="Lukas Schmidt" userId="S::lukas.schmidt@informatik.hs-fulda.de::8f67818a-205e-4152-8400-fa99b0e72978" providerId="AD" clId="Web-{3A7D9790-D384-4875-BE26-F93F148197EA}" dt="2021-01-13T09:40:35.789" v="430"/>
        <pc:sldMkLst>
          <pc:docMk/>
          <pc:sldMk cId="3550991945" sldId="263"/>
        </pc:sldMkLst>
        <pc:spChg chg="del mod">
          <ac:chgData name="Lukas Schmidt" userId="S::lukas.schmidt@informatik.hs-fulda.de::8f67818a-205e-4152-8400-fa99b0e72978" providerId="AD" clId="Web-{3A7D9790-D384-4875-BE26-F93F148197EA}" dt="2021-01-13T09:31:00.876" v="336"/>
          <ac:spMkLst>
            <pc:docMk/>
            <pc:sldMk cId="3550991945" sldId="263"/>
            <ac:spMk id="2" creationId="{5788191D-D4A9-4677-86C5-BC559007A0DA}"/>
          </ac:spMkLst>
        </pc:spChg>
        <pc:spChg chg="del mod">
          <ac:chgData name="Lukas Schmidt" userId="S::lukas.schmidt@informatik.hs-fulda.de::8f67818a-205e-4152-8400-fa99b0e72978" providerId="AD" clId="Web-{3A7D9790-D384-4875-BE26-F93F148197EA}" dt="2021-01-13T09:30:57.938" v="333"/>
          <ac:spMkLst>
            <pc:docMk/>
            <pc:sldMk cId="3550991945" sldId="263"/>
            <ac:spMk id="3" creationId="{B5FB0D93-B920-4EC9-916A-62E0FC0052FD}"/>
          </ac:spMkLst>
        </pc:spChg>
        <pc:spChg chg="add del mod">
          <ac:chgData name="Lukas Schmidt" userId="S::lukas.schmidt@informatik.hs-fulda.de::8f67818a-205e-4152-8400-fa99b0e72978" providerId="AD" clId="Web-{3A7D9790-D384-4875-BE26-F93F148197EA}" dt="2021-01-13T09:40:35.789" v="430"/>
          <ac:spMkLst>
            <pc:docMk/>
            <pc:sldMk cId="3550991945" sldId="263"/>
            <ac:spMk id="6" creationId="{68F69584-6E74-4A7E-AEB3-F5EBAE300313}"/>
          </ac:spMkLst>
        </pc:spChg>
        <pc:picChg chg="add del mod">
          <ac:chgData name="Lukas Schmidt" userId="S::lukas.schmidt@informatik.hs-fulda.de::8f67818a-205e-4152-8400-fa99b0e72978" providerId="AD" clId="Web-{3A7D9790-D384-4875-BE26-F93F148197EA}" dt="2021-01-13T09:37:07.771" v="385"/>
          <ac:picMkLst>
            <pc:docMk/>
            <pc:sldMk cId="3550991945" sldId="263"/>
            <ac:picMk id="4" creationId="{713D743B-8F04-47CB-9453-0CE543EE76C5}"/>
          </ac:picMkLst>
        </pc:picChg>
        <pc:picChg chg="del">
          <ac:chgData name="Lukas Schmidt" userId="S::lukas.schmidt@informatik.hs-fulda.de::8f67818a-205e-4152-8400-fa99b0e72978" providerId="AD" clId="Web-{3A7D9790-D384-4875-BE26-F93F148197EA}" dt="2021-01-13T09:30:58.720" v="334"/>
          <ac:picMkLst>
            <pc:docMk/>
            <pc:sldMk cId="3550991945" sldId="263"/>
            <ac:picMk id="5" creationId="{BB80CB55-6204-467C-9CDB-F4986212B298}"/>
          </ac:picMkLst>
        </pc:picChg>
      </pc:sldChg>
    </pc:docChg>
  </pc:docChgLst>
  <pc:docChgLst>
    <pc:chgData name="Lukas Schmidt" userId="S::lukas.schmidt@informatik.hs-fulda.de::8f67818a-205e-4152-8400-fa99b0e72978" providerId="AD" clId="Web-{F1562286-7960-45AC-8142-740E3FA38F6D}"/>
    <pc:docChg chg="addSld delSld modSld sldOrd">
      <pc:chgData name="Lukas Schmidt" userId="S::lukas.schmidt@informatik.hs-fulda.de::8f67818a-205e-4152-8400-fa99b0e72978" providerId="AD" clId="Web-{F1562286-7960-45AC-8142-740E3FA38F6D}" dt="2021-01-12T13:47:28.235" v="316"/>
      <pc:docMkLst>
        <pc:docMk/>
      </pc:docMkLst>
      <pc:sldChg chg="modSp">
        <pc:chgData name="Lukas Schmidt" userId="S::lukas.schmidt@informatik.hs-fulda.de::8f67818a-205e-4152-8400-fa99b0e72978" providerId="AD" clId="Web-{F1562286-7960-45AC-8142-740E3FA38F6D}" dt="2021-01-12T13:16:51.144" v="9" actId="1076"/>
        <pc:sldMkLst>
          <pc:docMk/>
          <pc:sldMk cId="3105445841" sldId="258"/>
        </pc:sldMkLst>
        <pc:spChg chg="mod">
          <ac:chgData name="Lukas Schmidt" userId="S::lukas.schmidt@informatik.hs-fulda.de::8f67818a-205e-4152-8400-fa99b0e72978" providerId="AD" clId="Web-{F1562286-7960-45AC-8142-740E3FA38F6D}" dt="2021-01-12T13:16:51.144" v="9" actId="1076"/>
          <ac:spMkLst>
            <pc:docMk/>
            <pc:sldMk cId="3105445841" sldId="258"/>
            <ac:spMk id="22" creationId="{EF274A53-B6E9-4D5B-8F25-C94F255F0ADD}"/>
          </ac:spMkLst>
        </pc:spChg>
      </pc:sldChg>
      <pc:sldChg chg="addSp delSp modSp">
        <pc:chgData name="Lukas Schmidt" userId="S::lukas.schmidt@informatik.hs-fulda.de::8f67818a-205e-4152-8400-fa99b0e72978" providerId="AD" clId="Web-{F1562286-7960-45AC-8142-740E3FA38F6D}" dt="2021-01-12T13:16:25.893" v="7"/>
        <pc:sldMkLst>
          <pc:docMk/>
          <pc:sldMk cId="2353890873" sldId="259"/>
        </pc:sldMkLst>
        <pc:picChg chg="add del mod">
          <ac:chgData name="Lukas Schmidt" userId="S::lukas.schmidt@informatik.hs-fulda.de::8f67818a-205e-4152-8400-fa99b0e72978" providerId="AD" clId="Web-{F1562286-7960-45AC-8142-740E3FA38F6D}" dt="2021-01-12T13:16:25.893" v="7"/>
          <ac:picMkLst>
            <pc:docMk/>
            <pc:sldMk cId="2353890873" sldId="259"/>
            <ac:picMk id="5" creationId="{47056A3D-FE5B-4F11-A333-AF413226BF99}"/>
          </ac:picMkLst>
        </pc:picChg>
        <pc:picChg chg="mod">
          <ac:chgData name="Lukas Schmidt" userId="S::lukas.schmidt@informatik.hs-fulda.de::8f67818a-205e-4152-8400-fa99b0e72978" providerId="AD" clId="Web-{F1562286-7960-45AC-8142-740E3FA38F6D}" dt="2021-01-12T13:15:56.799" v="2" actId="14100"/>
          <ac:picMkLst>
            <pc:docMk/>
            <pc:sldMk cId="2353890873" sldId="259"/>
            <ac:picMk id="7" creationId="{F322BEBC-63DC-44B0-9F75-7C8BDA6EA425}"/>
          </ac:picMkLst>
        </pc:picChg>
      </pc:sldChg>
      <pc:sldChg chg="new ord">
        <pc:chgData name="Lukas Schmidt" userId="S::lukas.schmidt@informatik.hs-fulda.de::8f67818a-205e-4152-8400-fa99b0e72978" providerId="AD" clId="Web-{F1562286-7960-45AC-8142-740E3FA38F6D}" dt="2021-01-12T13:16:59.035" v="10"/>
        <pc:sldMkLst>
          <pc:docMk/>
          <pc:sldMk cId="2160665814" sldId="261"/>
        </pc:sldMkLst>
      </pc:sldChg>
      <pc:sldChg chg="addSp delSp modSp new del">
        <pc:chgData name="Lukas Schmidt" userId="S::lukas.schmidt@informatik.hs-fulda.de::8f67818a-205e-4152-8400-fa99b0e72978" providerId="AD" clId="Web-{F1562286-7960-45AC-8142-740E3FA38F6D}" dt="2021-01-12T13:47:28.235" v="316"/>
        <pc:sldMkLst>
          <pc:docMk/>
          <pc:sldMk cId="810000797" sldId="262"/>
        </pc:sldMkLst>
        <pc:spChg chg="add mod">
          <ac:chgData name="Lukas Schmidt" userId="S::lukas.schmidt@informatik.hs-fulda.de::8f67818a-205e-4152-8400-fa99b0e72978" providerId="AD" clId="Web-{F1562286-7960-45AC-8142-740E3FA38F6D}" dt="2021-01-12T13:35:37.915" v="163" actId="20577"/>
          <ac:spMkLst>
            <pc:docMk/>
            <pc:sldMk cId="810000797" sldId="262"/>
            <ac:spMk id="4" creationId="{59CD5608-0A39-4C02-AC12-70FD817468BE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35:32.712" v="162" actId="20577"/>
          <ac:spMkLst>
            <pc:docMk/>
            <pc:sldMk cId="810000797" sldId="262"/>
            <ac:spMk id="6" creationId="{9C00A2B4-0C4C-4357-B8E3-039755726433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35:26.587" v="161" actId="20577"/>
          <ac:spMkLst>
            <pc:docMk/>
            <pc:sldMk cId="810000797" sldId="262"/>
            <ac:spMk id="7" creationId="{BD289276-7539-4048-ADD6-B6368EBBABAB}"/>
          </ac:spMkLst>
        </pc:spChg>
        <pc:spChg chg="add del mod">
          <ac:chgData name="Lukas Schmidt" userId="S::lukas.schmidt@informatik.hs-fulda.de::8f67818a-205e-4152-8400-fa99b0e72978" providerId="AD" clId="Web-{F1562286-7960-45AC-8142-740E3FA38F6D}" dt="2021-01-12T13:25:24.599" v="64"/>
          <ac:spMkLst>
            <pc:docMk/>
            <pc:sldMk cId="810000797" sldId="262"/>
            <ac:spMk id="8" creationId="{47307BAE-C7DC-4F4C-A122-3D6E374670F2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40:20.846" v="226" actId="1076"/>
          <ac:spMkLst>
            <pc:docMk/>
            <pc:sldMk cId="810000797" sldId="262"/>
            <ac:spMk id="54" creationId="{59EA01DD-EBD6-4F7B-B1EA-DD0E35428EA7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40:26.799" v="228" actId="1076"/>
          <ac:spMkLst>
            <pc:docMk/>
            <pc:sldMk cId="810000797" sldId="262"/>
            <ac:spMk id="55" creationId="{E28C1141-715B-40EA-B302-0B3CF4155D00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40:29.456" v="229" actId="1076"/>
          <ac:spMkLst>
            <pc:docMk/>
            <pc:sldMk cId="810000797" sldId="262"/>
            <ac:spMk id="56" creationId="{A26429C2-D3C0-4952-A6EC-7808F8F32877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46:24.217" v="303" actId="1076"/>
          <ac:spMkLst>
            <pc:docMk/>
            <pc:sldMk cId="810000797" sldId="262"/>
            <ac:spMk id="63" creationId="{B999F428-A006-4CCA-A85E-2821C64A638A}"/>
          </ac:spMkLst>
        </pc:spChg>
        <pc:spChg chg="add mod">
          <ac:chgData name="Lukas Schmidt" userId="S::lukas.schmidt@informatik.hs-fulda.de::8f67818a-205e-4152-8400-fa99b0e72978" providerId="AD" clId="Web-{F1562286-7960-45AC-8142-740E3FA38F6D}" dt="2021-01-12T13:45:13.215" v="290" actId="20577"/>
          <ac:spMkLst>
            <pc:docMk/>
            <pc:sldMk cId="810000797" sldId="262"/>
            <ac:spMk id="68" creationId="{D5C190F4-DC10-4CEA-882F-42EADD1EFADE}"/>
          </ac:spMkLst>
        </pc:spChg>
        <pc:inkChg chg="add del">
          <ac:chgData name="Lukas Schmidt" userId="S::lukas.schmidt@informatik.hs-fulda.de::8f67818a-205e-4152-8400-fa99b0e72978" providerId="AD" clId="Web-{F1562286-7960-45AC-8142-740E3FA38F6D}" dt="2021-01-12T13:25:08.457" v="59"/>
          <ac:inkMkLst>
            <pc:docMk/>
            <pc:sldMk cId="810000797" sldId="262"/>
            <ac:inkMk id="9" creationId="{A47BFBB4-1C50-4F2C-84FF-11356C6BABA8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6:00.490" v="66"/>
          <ac:inkMkLst>
            <pc:docMk/>
            <pc:sldMk cId="810000797" sldId="262"/>
            <ac:inkMk id="10" creationId="{1756E094-51FE-40BB-BBE0-3AC73AF32B21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6:04.787" v="68"/>
          <ac:inkMkLst>
            <pc:docMk/>
            <pc:sldMk cId="810000797" sldId="262"/>
            <ac:inkMk id="11" creationId="{581DE961-464A-48E2-8454-09E5FBCFBB2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6:44.335" v="70"/>
          <ac:inkMkLst>
            <pc:docMk/>
            <pc:sldMk cId="810000797" sldId="262"/>
            <ac:inkMk id="12" creationId="{815B5BA4-A0A0-4BA6-A933-F9DAC4C315DB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52.601" v="156"/>
          <ac:inkMkLst>
            <pc:docMk/>
            <pc:sldMk cId="810000797" sldId="262"/>
            <ac:inkMk id="13" creationId="{D7DAB501-A55D-4F0D-AEA2-806F667090D2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7:42.759" v="73"/>
          <ac:inkMkLst>
            <pc:docMk/>
            <pc:sldMk cId="810000797" sldId="262"/>
            <ac:inkMk id="14" creationId="{60FBB461-0F6B-485B-925A-41CBC9F42BF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8:30.917" v="75"/>
          <ac:inkMkLst>
            <pc:docMk/>
            <pc:sldMk cId="810000797" sldId="262"/>
            <ac:inkMk id="15" creationId="{C88BE986-F9CD-4590-93DC-CC0C9A308EEE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8:40.042" v="77"/>
          <ac:inkMkLst>
            <pc:docMk/>
            <pc:sldMk cId="810000797" sldId="262"/>
            <ac:inkMk id="16" creationId="{3AF6D928-215A-47F8-BC7B-89CE18C87408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8:47.480" v="79"/>
          <ac:inkMkLst>
            <pc:docMk/>
            <pc:sldMk cId="810000797" sldId="262"/>
            <ac:inkMk id="17" creationId="{BF0A6C05-54D8-4018-BD02-9D908FB956A6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52.257" v="155"/>
          <ac:inkMkLst>
            <pc:docMk/>
            <pc:sldMk cId="810000797" sldId="262"/>
            <ac:inkMk id="18" creationId="{98C4D5C1-4D76-43C7-9035-5860EC523F42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9:13.434" v="82"/>
          <ac:inkMkLst>
            <pc:docMk/>
            <pc:sldMk cId="810000797" sldId="262"/>
            <ac:inkMk id="19" creationId="{82256E82-4EB7-4C8A-BAFC-D456A80FBB72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51.867" v="154"/>
          <ac:inkMkLst>
            <pc:docMk/>
            <pc:sldMk cId="810000797" sldId="262"/>
            <ac:inkMk id="20" creationId="{CB66FEBF-24F9-46BB-AD6B-F7CF09353C56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9:40.138" v="85"/>
          <ac:inkMkLst>
            <pc:docMk/>
            <pc:sldMk cId="810000797" sldId="262"/>
            <ac:inkMk id="21" creationId="{B0E2B44C-5A71-4822-9830-45E81FECB188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29:44.669" v="87"/>
          <ac:inkMkLst>
            <pc:docMk/>
            <pc:sldMk cId="810000797" sldId="262"/>
            <ac:inkMk id="22" creationId="{C4F082BD-B937-475A-B8FA-FA8E24B69CFD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51.367" v="153"/>
          <ac:inkMkLst>
            <pc:docMk/>
            <pc:sldMk cId="810000797" sldId="262"/>
            <ac:inkMk id="23" creationId="{8AD5EE5F-D62F-4249-97F1-04B8381B78A6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11.612" v="113"/>
          <ac:inkMkLst>
            <pc:docMk/>
            <pc:sldMk cId="810000797" sldId="262"/>
            <ac:inkMk id="24" creationId="{D437DD63-94C7-4275-B02C-EF1A3A4D3AFF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0:34.827" v="92"/>
          <ac:inkMkLst>
            <pc:docMk/>
            <pc:sldMk cId="810000797" sldId="262"/>
            <ac:inkMk id="25" creationId="{C77F5EE3-0BF5-4F7C-83A6-1908F396EBF0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0:54.484" v="94"/>
          <ac:inkMkLst>
            <pc:docMk/>
            <pc:sldMk cId="810000797" sldId="262"/>
            <ac:inkMk id="26" creationId="{55184821-5C28-4D73-929F-0C62A9A5A47F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0:59.312" v="96"/>
          <ac:inkMkLst>
            <pc:docMk/>
            <pc:sldMk cId="810000797" sldId="262"/>
            <ac:inkMk id="27" creationId="{1147FB54-A87B-4576-95AA-73ACB4208686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1:05.891" v="98"/>
          <ac:inkMkLst>
            <pc:docMk/>
            <pc:sldMk cId="810000797" sldId="262"/>
            <ac:inkMk id="28" creationId="{4622FC48-C183-40E1-97A3-A50E9C738F9E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1:14.844" v="102"/>
          <ac:inkMkLst>
            <pc:docMk/>
            <pc:sldMk cId="810000797" sldId="262"/>
            <ac:inkMk id="29" creationId="{162BC255-BAD3-429A-9F49-25D3D76875C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1:43.173" v="106"/>
          <ac:inkMkLst>
            <pc:docMk/>
            <pc:sldMk cId="810000797" sldId="262"/>
            <ac:inkMk id="30" creationId="{A6658234-376E-46E4-BB06-450E87C5BD6C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1:47.642" v="108"/>
          <ac:inkMkLst>
            <pc:docMk/>
            <pc:sldMk cId="810000797" sldId="262"/>
            <ac:inkMk id="31" creationId="{A81293B2-7B83-403D-9560-64C6830ABC9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04.377" v="110"/>
          <ac:inkMkLst>
            <pc:docMk/>
            <pc:sldMk cId="810000797" sldId="262"/>
            <ac:inkMk id="32" creationId="{B63A4B73-2FE9-48FE-B313-067567F3396C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14.862" v="115"/>
          <ac:inkMkLst>
            <pc:docMk/>
            <pc:sldMk cId="810000797" sldId="262"/>
            <ac:inkMk id="33" creationId="{11E6503E-57F2-4678-971C-FFAC2E617349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18.940" v="117"/>
          <ac:inkMkLst>
            <pc:docMk/>
            <pc:sldMk cId="810000797" sldId="262"/>
            <ac:inkMk id="34" creationId="{DD2F0934-F3FB-42D3-ADBD-D9EF106C5AD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26.471" v="119"/>
          <ac:inkMkLst>
            <pc:docMk/>
            <pc:sldMk cId="810000797" sldId="262"/>
            <ac:inkMk id="35" creationId="{76F402B4-700F-4FF7-898D-FD39697E5437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36.066" v="121"/>
          <ac:inkMkLst>
            <pc:docMk/>
            <pc:sldMk cId="810000797" sldId="262"/>
            <ac:inkMk id="36" creationId="{670C8B93-F867-4FD4-B31B-BED834C1850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39.675" v="123"/>
          <ac:inkMkLst>
            <pc:docMk/>
            <pc:sldMk cId="810000797" sldId="262"/>
            <ac:inkMk id="37" creationId="{714D4F5E-DC54-4860-B132-5EA681B05B1D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50.054" v="151"/>
          <ac:inkMkLst>
            <pc:docMk/>
            <pc:sldMk cId="810000797" sldId="262"/>
            <ac:inkMk id="38" creationId="{B4A8F985-4691-4663-B966-596BC810E32D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2:52.832" v="126"/>
          <ac:inkMkLst>
            <pc:docMk/>
            <pc:sldMk cId="810000797" sldId="262"/>
            <ac:inkMk id="39" creationId="{32F02F55-BEE8-46BA-A23B-7ED6F5C408CD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3:06.442" v="128"/>
          <ac:inkMkLst>
            <pc:docMk/>
            <pc:sldMk cId="810000797" sldId="262"/>
            <ac:inkMk id="40" creationId="{B01F7567-9B3C-415A-9917-6E8810D8DE65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3:10.254" v="130"/>
          <ac:inkMkLst>
            <pc:docMk/>
            <pc:sldMk cId="810000797" sldId="262"/>
            <ac:inkMk id="41" creationId="{6F012034-5CE7-4671-9476-F9E1F94731B1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49.476" v="150"/>
          <ac:inkMkLst>
            <pc:docMk/>
            <pc:sldMk cId="810000797" sldId="262"/>
            <ac:inkMk id="42" creationId="{BCAC75E0-1DF4-4B5A-BD13-D9637B1D0383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3:33.677" v="135"/>
          <ac:inkMkLst>
            <pc:docMk/>
            <pc:sldMk cId="810000797" sldId="262"/>
            <ac:inkMk id="43" creationId="{E39F835B-ADBE-420A-86B3-F5C620E84D79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3:32.520" v="134"/>
          <ac:inkMkLst>
            <pc:docMk/>
            <pc:sldMk cId="810000797" sldId="262"/>
            <ac:inkMk id="44" creationId="{0E6DBC72-CE2D-494C-9A3E-F876C26689EC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3:53.146" v="137"/>
          <ac:inkMkLst>
            <pc:docMk/>
            <pc:sldMk cId="810000797" sldId="262"/>
            <ac:inkMk id="45" creationId="{DB13E632-0BDE-4AA2-93BE-67D7E4A36C61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01.818" v="139"/>
          <ac:inkMkLst>
            <pc:docMk/>
            <pc:sldMk cId="810000797" sldId="262"/>
            <ac:inkMk id="46" creationId="{4A594EB2-0F87-4814-A088-9D7FBB890B3B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48.914" v="149"/>
          <ac:inkMkLst>
            <pc:docMk/>
            <pc:sldMk cId="810000797" sldId="262"/>
            <ac:inkMk id="47" creationId="{36EA97DF-07A4-4E1B-AF7C-E39C988CE21D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37.273" v="142"/>
          <ac:inkMkLst>
            <pc:docMk/>
            <pc:sldMk cId="810000797" sldId="262"/>
            <ac:inkMk id="48" creationId="{4E83CAF1-A062-4EBA-A38A-843534C3F637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44.179" v="148"/>
          <ac:inkMkLst>
            <pc:docMk/>
            <pc:sldMk cId="810000797" sldId="262"/>
            <ac:inkMk id="49" creationId="{8753A5F8-9AA9-4BAA-B5D6-82F407CABD7C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43.523" v="147"/>
          <ac:inkMkLst>
            <pc:docMk/>
            <pc:sldMk cId="810000797" sldId="262"/>
            <ac:inkMk id="50" creationId="{0FF84E26-F634-4AEA-9AFB-AE4F14B4BF53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4:42.663" v="146"/>
          <ac:inkMkLst>
            <pc:docMk/>
            <pc:sldMk cId="810000797" sldId="262"/>
            <ac:inkMk id="51" creationId="{FF985941-2DF9-4BC8-9416-358EA6FD77C9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5:20.165" v="160"/>
          <ac:inkMkLst>
            <pc:docMk/>
            <pc:sldMk cId="810000797" sldId="262"/>
            <ac:inkMk id="52" creationId="{D193FAC4-98E6-4F0A-99F4-F0DF60069FF2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5:20.165" v="159"/>
          <ac:inkMkLst>
            <pc:docMk/>
            <pc:sldMk cId="810000797" sldId="262"/>
            <ac:inkMk id="53" creationId="{15EF3212-5BEA-4CBA-919C-E95E5FD6B3B4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38:29.218" v="200"/>
          <ac:inkMkLst>
            <pc:docMk/>
            <pc:sldMk cId="810000797" sldId="262"/>
            <ac:inkMk id="58" creationId="{CE088CEC-AD87-4B88-BA7C-3A5D826F9C3B}"/>
          </ac:inkMkLst>
        </pc:inkChg>
        <pc:inkChg chg="add">
          <ac:chgData name="Lukas Schmidt" userId="S::lukas.schmidt@informatik.hs-fulda.de::8f67818a-205e-4152-8400-fa99b0e72978" providerId="AD" clId="Web-{F1562286-7960-45AC-8142-740E3FA38F6D}" dt="2021-01-12T13:46:03.138" v="299"/>
          <ac:inkMkLst>
            <pc:docMk/>
            <pc:sldMk cId="810000797" sldId="262"/>
            <ac:inkMk id="69" creationId="{96BEE934-1C11-40BB-BC82-F8DCADBF0367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11.935" v="301"/>
          <ac:inkMkLst>
            <pc:docMk/>
            <pc:sldMk cId="810000797" sldId="262"/>
            <ac:inkMk id="70" creationId="{998D5A8B-BCBA-452E-8E5A-03899D096B28}"/>
          </ac:inkMkLst>
        </pc:inkChg>
        <pc:inkChg chg="add">
          <ac:chgData name="Lukas Schmidt" userId="S::lukas.schmidt@informatik.hs-fulda.de::8f67818a-205e-4152-8400-fa99b0e72978" providerId="AD" clId="Web-{F1562286-7960-45AC-8142-740E3FA38F6D}" dt="2021-01-12T13:46:15.670" v="302"/>
          <ac:inkMkLst>
            <pc:docMk/>
            <pc:sldMk cId="810000797" sldId="262"/>
            <ac:inkMk id="71" creationId="{7A20DE9B-DCF6-4FE4-B98B-EFF0B704949A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39.514" v="305"/>
          <ac:inkMkLst>
            <pc:docMk/>
            <pc:sldMk cId="810000797" sldId="262"/>
            <ac:inkMk id="72" creationId="{C1A8FA6E-E976-49C8-882F-0CDCAD0A3454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43.124" v="307"/>
          <ac:inkMkLst>
            <pc:docMk/>
            <pc:sldMk cId="810000797" sldId="262"/>
            <ac:inkMk id="73" creationId="{A14C35AA-DFE8-4F67-BC56-5251D21F7203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49.530" v="309"/>
          <ac:inkMkLst>
            <pc:docMk/>
            <pc:sldMk cId="810000797" sldId="262"/>
            <ac:inkMk id="74" creationId="{807EBCF4-27A3-43DC-90BF-3A46B7C20584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53.280" v="311"/>
          <ac:inkMkLst>
            <pc:docMk/>
            <pc:sldMk cId="810000797" sldId="262"/>
            <ac:inkMk id="75" creationId="{5D0DC745-1462-485E-A341-C9BA8A4CBEA7}"/>
          </ac:inkMkLst>
        </pc:inkChg>
        <pc:inkChg chg="add del">
          <ac:chgData name="Lukas Schmidt" userId="S::lukas.schmidt@informatik.hs-fulda.de::8f67818a-205e-4152-8400-fa99b0e72978" providerId="AD" clId="Web-{F1562286-7960-45AC-8142-740E3FA38F6D}" dt="2021-01-12T13:46:56.156" v="313"/>
          <ac:inkMkLst>
            <pc:docMk/>
            <pc:sldMk cId="810000797" sldId="262"/>
            <ac:inkMk id="76" creationId="{3909CB03-B680-4A06-9C58-6E82B3817495}"/>
          </ac:inkMkLst>
        </pc:inkChg>
        <pc:inkChg chg="add">
          <ac:chgData name="Lukas Schmidt" userId="S::lukas.schmidt@informatik.hs-fulda.de::8f67818a-205e-4152-8400-fa99b0e72978" providerId="AD" clId="Web-{F1562286-7960-45AC-8142-740E3FA38F6D}" dt="2021-01-12T13:47:03.546" v="314"/>
          <ac:inkMkLst>
            <pc:docMk/>
            <pc:sldMk cId="810000797" sldId="262"/>
            <ac:inkMk id="77" creationId="{500F8C70-EA93-4FEB-9BA3-C56E8BAF1A36}"/>
          </ac:inkMkLst>
        </pc:inkChg>
        <pc:inkChg chg="add">
          <ac:chgData name="Lukas Schmidt" userId="S::lukas.schmidt@informatik.hs-fulda.de::8f67818a-205e-4152-8400-fa99b0e72978" providerId="AD" clId="Web-{F1562286-7960-45AC-8142-740E3FA38F6D}" dt="2021-01-12T13:47:16.500" v="315"/>
          <ac:inkMkLst>
            <pc:docMk/>
            <pc:sldMk cId="810000797" sldId="262"/>
            <ac:inkMk id="78" creationId="{935BA566-1BEC-444A-9B52-32795DA1F798}"/>
          </ac:inkMkLst>
        </pc:inkChg>
        <pc:cxnChg chg="add mod">
          <ac:chgData name="Lukas Schmidt" userId="S::lukas.schmidt@informatik.hs-fulda.de::8f67818a-205e-4152-8400-fa99b0e72978" providerId="AD" clId="Web-{F1562286-7960-45AC-8142-740E3FA38F6D}" dt="2021-01-12T13:35:44.634" v="164"/>
          <ac:cxnSpMkLst>
            <pc:docMk/>
            <pc:sldMk cId="810000797" sldId="262"/>
            <ac:cxnSpMk id="2" creationId="{8615B2F4-90BB-48CB-9A36-B05518D877A4}"/>
          </ac:cxnSpMkLst>
        </pc:cxnChg>
        <pc:cxnChg chg="add mod">
          <ac:chgData name="Lukas Schmidt" userId="S::lukas.schmidt@informatik.hs-fulda.de::8f67818a-205e-4152-8400-fa99b0e72978" providerId="AD" clId="Web-{F1562286-7960-45AC-8142-740E3FA38F6D}" dt="2021-01-12T13:35:48.181" v="165"/>
          <ac:cxnSpMkLst>
            <pc:docMk/>
            <pc:sldMk cId="810000797" sldId="262"/>
            <ac:cxnSpMk id="3" creationId="{51C9ED41-7A05-46C3-A8A0-C91DECF9EBDA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22:38.109" v="36"/>
          <ac:cxnSpMkLst>
            <pc:docMk/>
            <pc:sldMk cId="810000797" sldId="262"/>
            <ac:cxnSpMk id="5" creationId="{0FFDCF98-0248-446F-952C-9326FD96F928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5.637" v="294"/>
          <ac:cxnSpMkLst>
            <pc:docMk/>
            <pc:sldMk cId="810000797" sldId="262"/>
            <ac:cxnSpMk id="57" creationId="{70603974-585C-478B-86F0-27A0BFF576A6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4.856" v="293"/>
          <ac:cxnSpMkLst>
            <pc:docMk/>
            <pc:sldMk cId="810000797" sldId="262"/>
            <ac:cxnSpMk id="59" creationId="{16A7E9AB-BE26-4B56-9044-7D47927F9F70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3.997" v="292"/>
          <ac:cxnSpMkLst>
            <pc:docMk/>
            <pc:sldMk cId="810000797" sldId="262"/>
            <ac:cxnSpMk id="60" creationId="{7A995B14-4612-40A1-BFDC-B2E32A962B8A}"/>
          </ac:cxnSpMkLst>
        </pc:cxnChg>
        <pc:cxnChg chg="add mod">
          <ac:chgData name="Lukas Schmidt" userId="S::lukas.schmidt@informatik.hs-fulda.de::8f67818a-205e-4152-8400-fa99b0e72978" providerId="AD" clId="Web-{F1562286-7960-45AC-8142-740E3FA38F6D}" dt="2021-01-12T13:40:23.096" v="227" actId="1076"/>
          <ac:cxnSpMkLst>
            <pc:docMk/>
            <pc:sldMk cId="810000797" sldId="262"/>
            <ac:cxnSpMk id="61" creationId="{4A5827DA-C377-4773-B0E3-5F0691487A12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7.606" v="296"/>
          <ac:cxnSpMkLst>
            <pc:docMk/>
            <pc:sldMk cId="810000797" sldId="262"/>
            <ac:cxnSpMk id="62" creationId="{42A1CAA8-B6F5-4441-B4A5-14AF2EB78B83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6.637" v="295"/>
          <ac:cxnSpMkLst>
            <pc:docMk/>
            <pc:sldMk cId="810000797" sldId="262"/>
            <ac:cxnSpMk id="64" creationId="{7D5CE4A4-BC47-4235-9443-6914C414892B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39.653" v="297"/>
          <ac:cxnSpMkLst>
            <pc:docMk/>
            <pc:sldMk cId="810000797" sldId="262"/>
            <ac:cxnSpMk id="65" creationId="{9FC1A769-3B6A-43BB-9DC3-AC3F5C7C4F73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40.184" v="298"/>
          <ac:cxnSpMkLst>
            <pc:docMk/>
            <pc:sldMk cId="810000797" sldId="262"/>
            <ac:cxnSpMk id="66" creationId="{68B433DA-43A1-4AC7-8C5D-5965255E20C8}"/>
          </ac:cxnSpMkLst>
        </pc:cxnChg>
        <pc:cxnChg chg="add del mod">
          <ac:chgData name="Lukas Schmidt" userId="S::lukas.schmidt@informatik.hs-fulda.de::8f67818a-205e-4152-8400-fa99b0e72978" providerId="AD" clId="Web-{F1562286-7960-45AC-8142-740E3FA38F6D}" dt="2021-01-12T13:45:20.059" v="291"/>
          <ac:cxnSpMkLst>
            <pc:docMk/>
            <pc:sldMk cId="810000797" sldId="262"/>
            <ac:cxnSpMk id="67" creationId="{88961C9B-EA7A-4ED0-8B5F-A92BD94ADBF1}"/>
          </ac:cxnSpMkLst>
        </pc:cxnChg>
      </pc:sldChg>
    </pc:docChg>
  </pc:docChgLst>
  <pc:docChgLst>
    <pc:chgData name="Anne Sophie Knauber" userId="S::anne-sophie.knauber@informatik.hs-fulda.de::1783cf93-e92d-4313-a7f3-be6e556445b3" providerId="AD" clId="Web-{69F66620-3091-4EAB-9F7B-89F5400000DC}"/>
    <pc:docChg chg="modSld">
      <pc:chgData name="Anne Sophie Knauber" userId="S::anne-sophie.knauber@informatik.hs-fulda.de::1783cf93-e92d-4313-a7f3-be6e556445b3" providerId="AD" clId="Web-{69F66620-3091-4EAB-9F7B-89F5400000DC}" dt="2021-01-21T19:16:47.735" v="90" actId="20577"/>
      <pc:docMkLst>
        <pc:docMk/>
      </pc:docMkLst>
      <pc:sldChg chg="modSp">
        <pc:chgData name="Anne Sophie Knauber" userId="S::anne-sophie.knauber@informatik.hs-fulda.de::1783cf93-e92d-4313-a7f3-be6e556445b3" providerId="AD" clId="Web-{69F66620-3091-4EAB-9F7B-89F5400000DC}" dt="2021-01-21T19:15:38.266" v="29" actId="20577"/>
        <pc:sldMkLst>
          <pc:docMk/>
          <pc:sldMk cId="2500702053" sldId="268"/>
        </pc:sldMkLst>
        <pc:spChg chg="mod">
          <ac:chgData name="Anne Sophie Knauber" userId="S::anne-sophie.knauber@informatik.hs-fulda.de::1783cf93-e92d-4313-a7f3-be6e556445b3" providerId="AD" clId="Web-{69F66620-3091-4EAB-9F7B-89F5400000DC}" dt="2021-01-21T19:15:38.266" v="29" actId="20577"/>
          <ac:spMkLst>
            <pc:docMk/>
            <pc:sldMk cId="2500702053" sldId="268"/>
            <ac:spMk id="413" creationId="{327B1AA8-1478-41A0-8E2B-0FBAEAB18EB1}"/>
          </ac:spMkLst>
        </pc:spChg>
      </pc:sldChg>
      <pc:sldChg chg="modSp">
        <pc:chgData name="Anne Sophie Knauber" userId="S::anne-sophie.knauber@informatik.hs-fulda.de::1783cf93-e92d-4313-a7f3-be6e556445b3" providerId="AD" clId="Web-{69F66620-3091-4EAB-9F7B-89F5400000DC}" dt="2021-01-21T19:16:47.735" v="90" actId="20577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69F66620-3091-4EAB-9F7B-89F5400000DC}" dt="2021-01-21T19:16:47.735" v="90" actId="20577"/>
          <ac:spMkLst>
            <pc:docMk/>
            <pc:sldMk cId="2113490981" sldId="270"/>
            <ac:spMk id="413" creationId="{327B1AA8-1478-41A0-8E2B-0FBAEAB18EB1}"/>
          </ac:spMkLst>
        </pc:spChg>
      </pc:sldChg>
    </pc:docChg>
  </pc:docChgLst>
  <pc:docChgLst>
    <pc:chgData name="Lukas Schmidt" userId="S::lukas.schmidt@informatik.hs-fulda.de::8f67818a-205e-4152-8400-fa99b0e72978" providerId="AD" clId="Web-{8D08398F-1143-4E63-BBB0-8809A94964D2}"/>
    <pc:docChg chg="addSld delSld modSld sldOrd">
      <pc:chgData name="Lukas Schmidt" userId="S::lukas.schmidt@informatik.hs-fulda.de::8f67818a-205e-4152-8400-fa99b0e72978" providerId="AD" clId="Web-{8D08398F-1143-4E63-BBB0-8809A94964D2}" dt="2021-01-20T22:49:22.960" v="220" actId="1076"/>
      <pc:docMkLst>
        <pc:docMk/>
      </pc:docMkLst>
      <pc:sldChg chg="addSp delSp modSp">
        <pc:chgData name="Lukas Schmidt" userId="S::lukas.schmidt@informatik.hs-fulda.de::8f67818a-205e-4152-8400-fa99b0e72978" providerId="AD" clId="Web-{8D08398F-1143-4E63-BBB0-8809A94964D2}" dt="2021-01-20T20:09:48.246" v="214" actId="1076"/>
        <pc:sldMkLst>
          <pc:docMk/>
          <pc:sldMk cId="1577499883" sldId="256"/>
        </pc:sldMkLst>
        <pc:spChg chg="mod">
          <ac:chgData name="Lukas Schmidt" userId="S::lukas.schmidt@informatik.hs-fulda.de::8f67818a-205e-4152-8400-fa99b0e72978" providerId="AD" clId="Web-{8D08398F-1143-4E63-BBB0-8809A94964D2}" dt="2021-01-20T20:09:33.683" v="213" actId="1076"/>
          <ac:spMkLst>
            <pc:docMk/>
            <pc:sldMk cId="1577499883" sldId="256"/>
            <ac:spMk id="4" creationId="{00BD3A82-FBC4-4288-BF81-894278BF177F}"/>
          </ac:spMkLst>
        </pc:spChg>
        <pc:picChg chg="add del mod">
          <ac:chgData name="Lukas Schmidt" userId="S::lukas.schmidt@informatik.hs-fulda.de::8f67818a-205e-4152-8400-fa99b0e72978" providerId="AD" clId="Web-{8D08398F-1143-4E63-BBB0-8809A94964D2}" dt="2021-01-20T20:09:02.839" v="201"/>
          <ac:picMkLst>
            <pc:docMk/>
            <pc:sldMk cId="1577499883" sldId="256"/>
            <ac:picMk id="6" creationId="{6504F0BC-E0BF-4FE1-89E8-F3E86431A003}"/>
          </ac:picMkLst>
        </pc:picChg>
        <pc:picChg chg="mod">
          <ac:chgData name="Lukas Schmidt" userId="S::lukas.schmidt@informatik.hs-fulda.de::8f67818a-205e-4152-8400-fa99b0e72978" providerId="AD" clId="Web-{8D08398F-1143-4E63-BBB0-8809A94964D2}" dt="2021-01-20T20:09:48.246" v="214" actId="1076"/>
          <ac:picMkLst>
            <pc:docMk/>
            <pc:sldMk cId="1577499883" sldId="256"/>
            <ac:picMk id="9" creationId="{A71031C1-8514-4C60-8236-0781BE9E79F4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20:09:01.448" v="200"/>
          <ac:picMkLst>
            <pc:docMk/>
            <pc:sldMk cId="1577499883" sldId="256"/>
            <ac:picMk id="10" creationId="{D490603B-85BF-4DF9-AED0-F740A1140BFC}"/>
          </ac:picMkLst>
        </pc:picChg>
      </pc:sldChg>
      <pc:sldChg chg="modSp">
        <pc:chgData name="Lukas Schmidt" userId="S::lukas.schmidt@informatik.hs-fulda.de::8f67818a-205e-4152-8400-fa99b0e72978" providerId="AD" clId="Web-{8D08398F-1143-4E63-BBB0-8809A94964D2}" dt="2021-01-20T22:49:22.960" v="220" actId="1076"/>
        <pc:sldMkLst>
          <pc:docMk/>
          <pc:sldMk cId="3105445841" sldId="258"/>
        </pc:sldMkLst>
        <pc:spChg chg="mod">
          <ac:chgData name="Lukas Schmidt" userId="S::lukas.schmidt@informatik.hs-fulda.de::8f67818a-205e-4152-8400-fa99b0e72978" providerId="AD" clId="Web-{8D08398F-1143-4E63-BBB0-8809A94964D2}" dt="2021-01-20T22:49:16.882" v="219" actId="1076"/>
          <ac:spMkLst>
            <pc:docMk/>
            <pc:sldMk cId="3105445841" sldId="258"/>
            <ac:spMk id="11" creationId="{B917F6C5-C85B-48A8-8DEB-CAF1C59AB1A3}"/>
          </ac:spMkLst>
        </pc:spChg>
        <pc:spChg chg="mod">
          <ac:chgData name="Lukas Schmidt" userId="S::lukas.schmidt@informatik.hs-fulda.de::8f67818a-205e-4152-8400-fa99b0e72978" providerId="AD" clId="Web-{8D08398F-1143-4E63-BBB0-8809A94964D2}" dt="2021-01-20T22:49:22.960" v="220" actId="1076"/>
          <ac:spMkLst>
            <pc:docMk/>
            <pc:sldMk cId="3105445841" sldId="258"/>
            <ac:spMk id="22" creationId="{EF274A53-B6E9-4D5B-8F25-C94F255F0ADD}"/>
          </ac:spMkLst>
        </pc:spChg>
        <pc:picChg chg="mod">
          <ac:chgData name="Lukas Schmidt" userId="S::lukas.schmidt@informatik.hs-fulda.de::8f67818a-205e-4152-8400-fa99b0e72978" providerId="AD" clId="Web-{8D08398F-1143-4E63-BBB0-8809A94964D2}" dt="2021-01-20T22:49:07.585" v="216" actId="1076"/>
          <ac:picMkLst>
            <pc:docMk/>
            <pc:sldMk cId="3105445841" sldId="258"/>
            <ac:picMk id="8" creationId="{5C484884-E15F-45A3-B9D9-46913AAA7329}"/>
          </ac:picMkLst>
        </pc:picChg>
        <pc:picChg chg="mod">
          <ac:chgData name="Lukas Schmidt" userId="S::lukas.schmidt@informatik.hs-fulda.de::8f67818a-205e-4152-8400-fa99b0e72978" providerId="AD" clId="Web-{8D08398F-1143-4E63-BBB0-8809A94964D2}" dt="2021-01-20T22:49:10.460" v="217" actId="1076"/>
          <ac:picMkLst>
            <pc:docMk/>
            <pc:sldMk cId="3105445841" sldId="258"/>
            <ac:picMk id="56" creationId="{E974EDED-A56B-4A24-8979-05B894CB7BF5}"/>
          </ac:picMkLst>
        </pc:picChg>
      </pc:sldChg>
      <pc:sldChg chg="ord">
        <pc:chgData name="Lukas Schmidt" userId="S::lukas.schmidt@informatik.hs-fulda.de::8f67818a-205e-4152-8400-fa99b0e72978" providerId="AD" clId="Web-{8D08398F-1143-4E63-BBB0-8809A94964D2}" dt="2021-01-20T19:40:36.482" v="27"/>
        <pc:sldMkLst>
          <pc:docMk/>
          <pc:sldMk cId="1096129597" sldId="262"/>
        </pc:sldMkLst>
      </pc:sldChg>
      <pc:sldChg chg="addSp delSp modSp">
        <pc:chgData name="Lukas Schmidt" userId="S::lukas.schmidt@informatik.hs-fulda.de::8f67818a-205e-4152-8400-fa99b0e72978" providerId="AD" clId="Web-{8D08398F-1143-4E63-BBB0-8809A94964D2}" dt="2021-01-20T19:44:53.285" v="68" actId="1076"/>
        <pc:sldMkLst>
          <pc:docMk/>
          <pc:sldMk cId="3550991945" sldId="263"/>
        </pc:sldMkLst>
        <pc:spChg chg="mod">
          <ac:chgData name="Lukas Schmidt" userId="S::lukas.schmidt@informatik.hs-fulda.de::8f67818a-205e-4152-8400-fa99b0e72978" providerId="AD" clId="Web-{8D08398F-1143-4E63-BBB0-8809A94964D2}" dt="2021-01-20T19:44:25.753" v="63" actId="1076"/>
          <ac:spMkLst>
            <pc:docMk/>
            <pc:sldMk cId="3550991945" sldId="263"/>
            <ac:spMk id="2" creationId="{0E922F0B-43B9-4D95-B20E-1DF91494A263}"/>
          </ac:spMkLst>
        </pc:spChg>
        <pc:spChg chg="mod">
          <ac:chgData name="Lukas Schmidt" userId="S::lukas.schmidt@informatik.hs-fulda.de::8f67818a-205e-4152-8400-fa99b0e72978" providerId="AD" clId="Web-{8D08398F-1143-4E63-BBB0-8809A94964D2}" dt="2021-01-20T19:44:53.285" v="68" actId="1076"/>
          <ac:spMkLst>
            <pc:docMk/>
            <pc:sldMk cId="3550991945" sldId="263"/>
            <ac:spMk id="4" creationId="{27932F62-FD6E-4998-86B8-BDFB7C13F344}"/>
          </ac:spMkLst>
        </pc:spChg>
        <pc:spChg chg="mod">
          <ac:chgData name="Lukas Schmidt" userId="S::lukas.schmidt@informatik.hs-fulda.de::8f67818a-205e-4152-8400-fa99b0e72978" providerId="AD" clId="Web-{8D08398F-1143-4E63-BBB0-8809A94964D2}" dt="2021-01-20T19:37:02.414" v="21" actId="1076"/>
          <ac:spMkLst>
            <pc:docMk/>
            <pc:sldMk cId="3550991945" sldId="263"/>
            <ac:spMk id="6" creationId="{5D14EEFF-A342-4225-A5E5-5AE830B7A687}"/>
          </ac:spMkLst>
        </pc:spChg>
        <pc:spChg chg="add del mod">
          <ac:chgData name="Lukas Schmidt" userId="S::lukas.schmidt@informatik.hs-fulda.de::8f67818a-205e-4152-8400-fa99b0e72978" providerId="AD" clId="Web-{8D08398F-1143-4E63-BBB0-8809A94964D2}" dt="2021-01-20T19:42:18.156" v="49"/>
          <ac:spMkLst>
            <pc:docMk/>
            <pc:sldMk cId="3550991945" sldId="263"/>
            <ac:spMk id="7" creationId="{EDEA0EB8-1403-4696-8CC4-5BE625F2C44B}"/>
          </ac:spMkLst>
        </pc:spChg>
        <pc:picChg chg="add del mod">
          <ac:chgData name="Lukas Schmidt" userId="S::lukas.schmidt@informatik.hs-fulda.de::8f67818a-205e-4152-8400-fa99b0e72978" providerId="AD" clId="Web-{8D08398F-1143-4E63-BBB0-8809A94964D2}" dt="2021-01-20T19:44:31.629" v="65" actId="1076"/>
          <ac:picMkLst>
            <pc:docMk/>
            <pc:sldMk cId="3550991945" sldId="263"/>
            <ac:picMk id="3" creationId="{584F52D3-E3CA-465D-AF3B-A3A96A8FA14A}"/>
          </ac:picMkLst>
        </pc:picChg>
        <pc:picChg chg="mod">
          <ac:chgData name="Lukas Schmidt" userId="S::lukas.schmidt@informatik.hs-fulda.de::8f67818a-205e-4152-8400-fa99b0e72978" providerId="AD" clId="Web-{8D08398F-1143-4E63-BBB0-8809A94964D2}" dt="2021-01-20T19:36:58.414" v="20" actId="1076"/>
          <ac:picMkLst>
            <pc:docMk/>
            <pc:sldMk cId="3550991945" sldId="263"/>
            <ac:picMk id="5" creationId="{9E8CF201-2F39-4A50-AB90-D4B86BC6D79E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42:36.798" v="55"/>
          <ac:picMkLst>
            <pc:docMk/>
            <pc:sldMk cId="3550991945" sldId="263"/>
            <ac:picMk id="8" creationId="{B5D522E9-8E78-439B-BA06-3BF7441F44A3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43:08.517" v="60"/>
          <ac:picMkLst>
            <pc:docMk/>
            <pc:sldMk cId="3550991945" sldId="263"/>
            <ac:picMk id="9" creationId="{C5D621AF-F726-495C-9BAE-199E2F20408B}"/>
          </ac:picMkLst>
        </pc:picChg>
      </pc:sldChg>
      <pc:sldChg chg="addSp modSp">
        <pc:chgData name="Lukas Schmidt" userId="S::lukas.schmidt@informatik.hs-fulda.de::8f67818a-205e-4152-8400-fa99b0e72978" providerId="AD" clId="Web-{8D08398F-1143-4E63-BBB0-8809A94964D2}" dt="2021-01-20T19:34:07.362" v="17" actId="1076"/>
        <pc:sldMkLst>
          <pc:docMk/>
          <pc:sldMk cId="1904450398" sldId="266"/>
        </pc:sldMkLst>
        <pc:spChg chg="add mod">
          <ac:chgData name="Lukas Schmidt" userId="S::lukas.schmidt@informatik.hs-fulda.de::8f67818a-205e-4152-8400-fa99b0e72978" providerId="AD" clId="Web-{8D08398F-1143-4E63-BBB0-8809A94964D2}" dt="2021-01-20T19:33:52.315" v="15" actId="1076"/>
          <ac:spMkLst>
            <pc:docMk/>
            <pc:sldMk cId="1904450398" sldId="266"/>
            <ac:spMk id="3" creationId="{A2037D59-C445-471F-90DF-3346B78BB074}"/>
          </ac:spMkLst>
        </pc:spChg>
        <pc:spChg chg="add mod">
          <ac:chgData name="Lukas Schmidt" userId="S::lukas.schmidt@informatik.hs-fulda.de::8f67818a-205e-4152-8400-fa99b0e72978" providerId="AD" clId="Web-{8D08398F-1143-4E63-BBB0-8809A94964D2}" dt="2021-01-20T19:34:07.362" v="17" actId="1076"/>
          <ac:spMkLst>
            <pc:docMk/>
            <pc:sldMk cId="1904450398" sldId="266"/>
            <ac:spMk id="6" creationId="{65CA182C-00A9-4856-BA37-F82E81DA0550}"/>
          </ac:spMkLst>
        </pc:spChg>
        <pc:picChg chg="mod">
          <ac:chgData name="Lukas Schmidt" userId="S::lukas.schmidt@informatik.hs-fulda.de::8f67818a-205e-4152-8400-fa99b0e72978" providerId="AD" clId="Web-{8D08398F-1143-4E63-BBB0-8809A94964D2}" dt="2021-01-20T19:33:28.924" v="12" actId="1076"/>
          <ac:picMkLst>
            <pc:docMk/>
            <pc:sldMk cId="1904450398" sldId="266"/>
            <ac:picMk id="4" creationId="{C973C0AE-4A0E-4B25-84C2-DA56325C3D53}"/>
          </ac:picMkLst>
        </pc:picChg>
      </pc:sldChg>
      <pc:sldChg chg="ord">
        <pc:chgData name="Lukas Schmidt" userId="S::lukas.schmidt@informatik.hs-fulda.de::8f67818a-205e-4152-8400-fa99b0e72978" providerId="AD" clId="Web-{8D08398F-1143-4E63-BBB0-8809A94964D2}" dt="2021-01-20T19:34:45.395" v="18"/>
        <pc:sldMkLst>
          <pc:docMk/>
          <pc:sldMk cId="2104475456" sldId="271"/>
        </pc:sldMkLst>
      </pc:sldChg>
      <pc:sldChg chg="modSp ord">
        <pc:chgData name="Lukas Schmidt" userId="S::lukas.schmidt@informatik.hs-fulda.de::8f67818a-205e-4152-8400-fa99b0e72978" providerId="AD" clId="Web-{8D08398F-1143-4E63-BBB0-8809A94964D2}" dt="2021-01-20T19:48:41.198" v="77"/>
        <pc:sldMkLst>
          <pc:docMk/>
          <pc:sldMk cId="1277127127" sldId="272"/>
        </pc:sldMkLst>
        <pc:picChg chg="mod">
          <ac:chgData name="Lukas Schmidt" userId="S::lukas.schmidt@informatik.hs-fulda.de::8f67818a-205e-4152-8400-fa99b0e72978" providerId="AD" clId="Web-{8D08398F-1143-4E63-BBB0-8809A94964D2}" dt="2021-01-20T19:47:25.993" v="70" actId="1076"/>
          <ac:picMkLst>
            <pc:docMk/>
            <pc:sldMk cId="1277127127" sldId="272"/>
            <ac:picMk id="9" creationId="{3CB7943F-21E7-401F-841A-5F4F6BA7318E}"/>
          </ac:picMkLst>
        </pc:picChg>
      </pc:sldChg>
      <pc:sldChg chg="addSp delSp modSp add mod replId setBg">
        <pc:chgData name="Lukas Schmidt" userId="S::lukas.schmidt@informatik.hs-fulda.de::8f67818a-205e-4152-8400-fa99b0e72978" providerId="AD" clId="Web-{8D08398F-1143-4E63-BBB0-8809A94964D2}" dt="2021-01-20T19:58:22.947" v="158" actId="1076"/>
        <pc:sldMkLst>
          <pc:docMk/>
          <pc:sldMk cId="1109895460" sldId="273"/>
        </pc:sldMkLst>
        <pc:spChg chg="del">
          <ac:chgData name="Lukas Schmidt" userId="S::lukas.schmidt@informatik.hs-fulda.de::8f67818a-205e-4152-8400-fa99b0e72978" providerId="AD" clId="Web-{8D08398F-1143-4E63-BBB0-8809A94964D2}" dt="2021-01-20T19:47:46.071" v="75"/>
          <ac:spMkLst>
            <pc:docMk/>
            <pc:sldMk cId="1109895460" sldId="273"/>
            <ac:spMk id="2" creationId="{6714D614-A83C-409A-9B0E-764A4B436834}"/>
          </ac:spMkLst>
        </pc:spChg>
        <pc:spChg chg="del mod">
          <ac:chgData name="Lukas Schmidt" userId="S::lukas.schmidt@informatik.hs-fulda.de::8f67818a-205e-4152-8400-fa99b0e72978" providerId="AD" clId="Web-{8D08398F-1143-4E63-BBB0-8809A94964D2}" dt="2021-01-20T19:47:44.227" v="74"/>
          <ac:spMkLst>
            <pc:docMk/>
            <pc:sldMk cId="1109895460" sldId="273"/>
            <ac:spMk id="5" creationId="{8FE0ACDD-A645-46DB-A1F1-1A4290AEC009}"/>
          </ac:spMkLst>
        </pc:spChg>
        <pc:spChg chg="add del mod">
          <ac:chgData name="Lukas Schmidt" userId="S::lukas.schmidt@informatik.hs-fulda.de::8f67818a-205e-4152-8400-fa99b0e72978" providerId="AD" clId="Web-{8D08398F-1143-4E63-BBB0-8809A94964D2}" dt="2021-01-20T19:48:20.072" v="76"/>
          <ac:spMkLst>
            <pc:docMk/>
            <pc:sldMk cId="1109895460" sldId="273"/>
            <ac:spMk id="6" creationId="{4B01C373-C528-4FA0-9E7C-715FD80DC701}"/>
          </ac:spMkLst>
        </pc:spChg>
        <pc:spChg chg="add mod">
          <ac:chgData name="Lukas Schmidt" userId="S::lukas.schmidt@informatik.hs-fulda.de::8f67818a-205e-4152-8400-fa99b0e72978" providerId="AD" clId="Web-{8D08398F-1143-4E63-BBB0-8809A94964D2}" dt="2021-01-20T19:57:04.054" v="139" actId="1076"/>
          <ac:spMkLst>
            <pc:docMk/>
            <pc:sldMk cId="1109895460" sldId="273"/>
            <ac:spMk id="12" creationId="{9D03AE9F-82C9-4EF6-B266-CA3BC0138EF8}"/>
          </ac:spMkLst>
        </pc:spChg>
        <pc:picChg chg="del">
          <ac:chgData name="Lukas Schmidt" userId="S::lukas.schmidt@informatik.hs-fulda.de::8f67818a-205e-4152-8400-fa99b0e72978" providerId="AD" clId="Web-{8D08398F-1143-4E63-BBB0-8809A94964D2}" dt="2021-01-20T19:47:41.790" v="72"/>
          <ac:picMkLst>
            <pc:docMk/>
            <pc:sldMk cId="1109895460" sldId="273"/>
            <ac:picMk id="3" creationId="{2FA60CC3-BE3A-4551-AB60-DDD934015AEA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52:56.126" v="86"/>
          <ac:picMkLst>
            <pc:docMk/>
            <pc:sldMk cId="1109895460" sldId="273"/>
            <ac:picMk id="8" creationId="{A30ACA09-8B1B-43DF-B224-4136899CDFE7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53:51.253" v="94"/>
          <ac:picMkLst>
            <pc:docMk/>
            <pc:sldMk cId="1109895460" sldId="273"/>
            <ac:picMk id="9" creationId="{F4A5B64C-6787-446D-A483-8995330A1251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53:51.253" v="93"/>
          <ac:picMkLst>
            <pc:docMk/>
            <pc:sldMk cId="1109895460" sldId="273"/>
            <ac:picMk id="10" creationId="{7CD3DA35-9C97-4952-8DE4-398F3CBF8B96}"/>
          </ac:picMkLst>
        </pc:picChg>
        <pc:picChg chg="add mod">
          <ac:chgData name="Lukas Schmidt" userId="S::lukas.schmidt@informatik.hs-fulda.de::8f67818a-205e-4152-8400-fa99b0e72978" providerId="AD" clId="Web-{8D08398F-1143-4E63-BBB0-8809A94964D2}" dt="2021-01-20T19:58:22.947" v="158" actId="1076"/>
          <ac:picMkLst>
            <pc:docMk/>
            <pc:sldMk cId="1109895460" sldId="273"/>
            <ac:picMk id="11" creationId="{A2A1B1F3-0646-4F42-9153-0C54CCFC74BA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19:57:49.384" v="149"/>
          <ac:picMkLst>
            <pc:docMk/>
            <pc:sldMk cId="1109895460" sldId="273"/>
            <ac:picMk id="13" creationId="{75367029-AE87-4E0E-8C4B-D02871FDB6D8}"/>
          </ac:picMkLst>
        </pc:picChg>
        <pc:picChg chg="add mod">
          <ac:chgData name="Lukas Schmidt" userId="S::lukas.schmidt@informatik.hs-fulda.de::8f67818a-205e-4152-8400-fa99b0e72978" providerId="AD" clId="Web-{8D08398F-1143-4E63-BBB0-8809A94964D2}" dt="2021-01-20T19:58:21.666" v="157" actId="1076"/>
          <ac:picMkLst>
            <pc:docMk/>
            <pc:sldMk cId="1109895460" sldId="273"/>
            <ac:picMk id="14" creationId="{C7471C6E-B9DC-4271-98B5-F8291F98412C}"/>
          </ac:picMkLst>
        </pc:picChg>
      </pc:sldChg>
      <pc:sldChg chg="addSp delSp modSp new del mod setBg">
        <pc:chgData name="Lukas Schmidt" userId="S::lukas.schmidt@informatik.hs-fulda.de::8f67818a-205e-4152-8400-fa99b0e72978" providerId="AD" clId="Web-{8D08398F-1143-4E63-BBB0-8809A94964D2}" dt="2021-01-20T20:09:18.277" v="204"/>
        <pc:sldMkLst>
          <pc:docMk/>
          <pc:sldMk cId="3008983050" sldId="275"/>
        </pc:sldMkLst>
        <pc:spChg chg="mod">
          <ac:chgData name="Lukas Schmidt" userId="S::lukas.schmidt@informatik.hs-fulda.de::8f67818a-205e-4152-8400-fa99b0e72978" providerId="AD" clId="Web-{8D08398F-1143-4E63-BBB0-8809A94964D2}" dt="2021-01-20T20:01:19.686" v="169" actId="20577"/>
          <ac:spMkLst>
            <pc:docMk/>
            <pc:sldMk cId="3008983050" sldId="275"/>
            <ac:spMk id="2" creationId="{FCC33C74-DE62-4F4C-98C6-93028500141F}"/>
          </ac:spMkLst>
        </pc:spChg>
        <pc:spChg chg="add mod">
          <ac:chgData name="Lukas Schmidt" userId="S::lukas.schmidt@informatik.hs-fulda.de::8f67818a-205e-4152-8400-fa99b0e72978" providerId="AD" clId="Web-{8D08398F-1143-4E63-BBB0-8809A94964D2}" dt="2021-01-20T20:09:13.995" v="202" actId="20577"/>
          <ac:spMkLst>
            <pc:docMk/>
            <pc:sldMk cId="3008983050" sldId="275"/>
            <ac:spMk id="3" creationId="{9551B8F2-294E-41D1-85A9-F64B4C326DED}"/>
          </ac:spMkLst>
        </pc:spChg>
        <pc:picChg chg="add del mod">
          <ac:chgData name="Lukas Schmidt" userId="S::lukas.schmidt@informatik.hs-fulda.de::8f67818a-205e-4152-8400-fa99b0e72978" providerId="AD" clId="Web-{8D08398F-1143-4E63-BBB0-8809A94964D2}" dt="2021-01-20T20:09:15.745" v="203"/>
          <ac:picMkLst>
            <pc:docMk/>
            <pc:sldMk cId="3008983050" sldId="275"/>
            <ac:picMk id="5" creationId="{F2E1D36D-97E6-4B59-813E-8EA35DE562FC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20:08:14.681" v="184"/>
          <ac:picMkLst>
            <pc:docMk/>
            <pc:sldMk cId="3008983050" sldId="275"/>
            <ac:picMk id="7" creationId="{81E5C5E5-B976-41B4-87A7-9DAD5907C448}"/>
          </ac:picMkLst>
        </pc:picChg>
        <pc:picChg chg="add del mod">
          <ac:chgData name="Lukas Schmidt" userId="S::lukas.schmidt@informatik.hs-fulda.de::8f67818a-205e-4152-8400-fa99b0e72978" providerId="AD" clId="Web-{8D08398F-1143-4E63-BBB0-8809A94964D2}" dt="2021-01-20T20:08:34.307" v="188"/>
          <ac:picMkLst>
            <pc:docMk/>
            <pc:sldMk cId="3008983050" sldId="275"/>
            <ac:picMk id="8" creationId="{E4496D56-9C09-4C22-9480-30B5E2325488}"/>
          </ac:picMkLst>
        </pc:picChg>
      </pc:sldChg>
    </pc:docChg>
  </pc:docChgLst>
  <pc:docChgLst>
    <pc:chgData name="Anne Sophie Knauber" userId="S::anne-sophie.knauber@informatik.hs-fulda.de::1783cf93-e92d-4313-a7f3-be6e556445b3" providerId="AD" clId="Web-{615454BC-F802-4ABD-8402-18E5C16444BA}"/>
    <pc:docChg chg="modSld">
      <pc:chgData name="Anne Sophie Knauber" userId="S::anne-sophie.knauber@informatik.hs-fulda.de::1783cf93-e92d-4313-a7f3-be6e556445b3" providerId="AD" clId="Web-{615454BC-F802-4ABD-8402-18E5C16444BA}" dt="2021-01-21T09:59:59.626" v="23" actId="14100"/>
      <pc:docMkLst>
        <pc:docMk/>
      </pc:docMkLst>
      <pc:sldChg chg="addSp modSp">
        <pc:chgData name="Anne Sophie Knauber" userId="S::anne-sophie.knauber@informatik.hs-fulda.de::1783cf93-e92d-4313-a7f3-be6e556445b3" providerId="AD" clId="Web-{615454BC-F802-4ABD-8402-18E5C16444BA}" dt="2021-01-21T09:59:59.626" v="23" actId="14100"/>
        <pc:sldMkLst>
          <pc:docMk/>
          <pc:sldMk cId="2113490981" sldId="270"/>
        </pc:sldMkLst>
        <pc:spChg chg="mod">
          <ac:chgData name="Anne Sophie Knauber" userId="S::anne-sophie.knauber@informatik.hs-fulda.de::1783cf93-e92d-4313-a7f3-be6e556445b3" providerId="AD" clId="Web-{615454BC-F802-4ABD-8402-18E5C16444BA}" dt="2021-01-21T09:59:19.172" v="15" actId="20577"/>
          <ac:spMkLst>
            <pc:docMk/>
            <pc:sldMk cId="2113490981" sldId="270"/>
            <ac:spMk id="413" creationId="{327B1AA8-1478-41A0-8E2B-0FBAEAB18EB1}"/>
          </ac:spMkLst>
        </pc:spChg>
        <pc:graphicFrameChg chg="mod">
          <ac:chgData name="Anne Sophie Knauber" userId="S::anne-sophie.knauber@informatik.hs-fulda.de::1783cf93-e92d-4313-a7f3-be6e556445b3" providerId="AD" clId="Web-{615454BC-F802-4ABD-8402-18E5C16444BA}" dt="2021-01-21T09:59:44.735" v="20" actId="1076"/>
          <ac:graphicFrameMkLst>
            <pc:docMk/>
            <pc:sldMk cId="2113490981" sldId="270"/>
            <ac:graphicFrameMk id="414" creationId="{AA7FE5EF-F826-46D2-9AFD-D0E4375323E6}"/>
          </ac:graphicFrameMkLst>
        </pc:graphicFrameChg>
        <pc:picChg chg="add mod">
          <ac:chgData name="Anne Sophie Knauber" userId="S::anne-sophie.knauber@informatik.hs-fulda.de::1783cf93-e92d-4313-a7f3-be6e556445b3" providerId="AD" clId="Web-{615454BC-F802-4ABD-8402-18E5C16444BA}" dt="2021-01-21T09:59:59.626" v="23" actId="14100"/>
          <ac:picMkLst>
            <pc:docMk/>
            <pc:sldMk cId="2113490981" sldId="270"/>
            <ac:picMk id="23" creationId="{E3BC1CA9-D825-4CAB-A311-4C8324D8E9AA}"/>
          </ac:picMkLst>
        </pc:picChg>
        <pc:picChg chg="mod">
          <ac:chgData name="Anne Sophie Knauber" userId="S::anne-sophie.knauber@informatik.hs-fulda.de::1783cf93-e92d-4313-a7f3-be6e556445b3" providerId="AD" clId="Web-{615454BC-F802-4ABD-8402-18E5C16444BA}" dt="2021-01-21T09:59:52.579" v="21" actId="1076"/>
          <ac:picMkLst>
            <pc:docMk/>
            <pc:sldMk cId="2113490981" sldId="270"/>
            <ac:picMk id="1384" creationId="{7B0D2868-FE62-4C6E-A788-EC670EA50A89}"/>
          </ac:picMkLst>
        </pc:picChg>
      </pc:sldChg>
    </pc:docChg>
  </pc:docChgLst>
  <pc:docChgLst>
    <pc:chgData name="Dominik Albrecht" userId="S::dominik.albrecht@informatik.hs-fulda.de::70fbd822-11a0-4d0b-8e92-f69438db25cc" providerId="AD" clId="Web-{27929FA8-7CAC-4FD9-BCA3-45419D8083FF}"/>
    <pc:docChg chg="addSld delSld modSld sldOrd">
      <pc:chgData name="Dominik Albrecht" userId="S::dominik.albrecht@informatik.hs-fulda.de::70fbd822-11a0-4d0b-8e92-f69438db25cc" providerId="AD" clId="Web-{27929FA8-7CAC-4FD9-BCA3-45419D8083FF}" dt="2021-01-20T21:28:06.895" v="827"/>
      <pc:docMkLst>
        <pc:docMk/>
      </pc:docMkLst>
      <pc:sldChg chg="addSp delSp modSp">
        <pc:chgData name="Dominik Albrecht" userId="S::dominik.albrecht@informatik.hs-fulda.de::70fbd822-11a0-4d0b-8e92-f69438db25cc" providerId="AD" clId="Web-{27929FA8-7CAC-4FD9-BCA3-45419D8083FF}" dt="2021-01-20T20:54:20.297" v="735"/>
        <pc:sldMkLst>
          <pc:docMk/>
          <pc:sldMk cId="3550991945" sldId="263"/>
        </pc:sldMkLst>
        <pc:spChg chg="add del mod">
          <ac:chgData name="Dominik Albrecht" userId="S::dominik.albrecht@informatik.hs-fulda.de::70fbd822-11a0-4d0b-8e92-f69438db25cc" providerId="AD" clId="Web-{27929FA8-7CAC-4FD9-BCA3-45419D8083FF}" dt="2021-01-20T20:51:22.199" v="714" actId="20577"/>
          <ac:spMkLst>
            <pc:docMk/>
            <pc:sldMk cId="3550991945" sldId="263"/>
            <ac:spMk id="2" creationId="{0E922F0B-43B9-4D95-B20E-1DF91494A263}"/>
          </ac:spMkLst>
        </pc:spChg>
        <pc:spChg chg="mod">
          <ac:chgData name="Dominik Albrecht" userId="S::dominik.albrecht@informatik.hs-fulda.de::70fbd822-11a0-4d0b-8e92-f69438db25cc" providerId="AD" clId="Web-{27929FA8-7CAC-4FD9-BCA3-45419D8083FF}" dt="2021-01-20T19:54:53.893" v="137" actId="20577"/>
          <ac:spMkLst>
            <pc:docMk/>
            <pc:sldMk cId="3550991945" sldId="263"/>
            <ac:spMk id="4" creationId="{27932F62-FD6E-4998-86B8-BDFB7C13F344}"/>
          </ac:spMkLst>
        </pc:spChg>
        <pc:spChg chg="mod">
          <ac:chgData name="Dominik Albrecht" userId="S::dominik.albrecht@informatik.hs-fulda.de::70fbd822-11a0-4d0b-8e92-f69438db25cc" providerId="AD" clId="Web-{27929FA8-7CAC-4FD9-BCA3-45419D8083FF}" dt="2021-01-20T19:41:01.857" v="0" actId="20577"/>
          <ac:spMkLst>
            <pc:docMk/>
            <pc:sldMk cId="3550991945" sldId="263"/>
            <ac:spMk id="6" creationId="{5D14EEFF-A342-4225-A5E5-5AE830B7A687}"/>
          </ac:spMkLst>
        </pc:spChg>
        <pc:picChg chg="del mod">
          <ac:chgData name="Dominik Albrecht" userId="S::dominik.albrecht@informatik.hs-fulda.de::70fbd822-11a0-4d0b-8e92-f69438db25cc" providerId="AD" clId="Web-{27929FA8-7CAC-4FD9-BCA3-45419D8083FF}" dt="2021-01-20T20:54:20.297" v="735"/>
          <ac:picMkLst>
            <pc:docMk/>
            <pc:sldMk cId="3550991945" sldId="263"/>
            <ac:picMk id="3" creationId="{584F52D3-E3CA-465D-AF3B-A3A96A8FA14A}"/>
          </ac:picMkLst>
        </pc:picChg>
        <pc:picChg chg="del">
          <ac:chgData name="Dominik Albrecht" userId="S::dominik.albrecht@informatik.hs-fulda.de::70fbd822-11a0-4d0b-8e92-f69438db25cc" providerId="AD" clId="Web-{27929FA8-7CAC-4FD9-BCA3-45419D8083FF}" dt="2021-01-20T19:41:08.575" v="1"/>
          <ac:picMkLst>
            <pc:docMk/>
            <pc:sldMk cId="3550991945" sldId="263"/>
            <ac:picMk id="5" creationId="{9E8CF201-2F39-4A50-AB90-D4B86BC6D79E}"/>
          </ac:picMkLst>
        </pc:picChg>
      </pc:sldChg>
      <pc:sldChg chg="ord">
        <pc:chgData name="Dominik Albrecht" userId="S::dominik.albrecht@informatik.hs-fulda.de::70fbd822-11a0-4d0b-8e92-f69438db25cc" providerId="AD" clId="Web-{27929FA8-7CAC-4FD9-BCA3-45419D8083FF}" dt="2021-01-20T19:44:32.862" v="37"/>
        <pc:sldMkLst>
          <pc:docMk/>
          <pc:sldMk cId="2104475456" sldId="271"/>
        </pc:sldMkLst>
      </pc:sldChg>
      <pc:sldChg chg="addSp modSp new">
        <pc:chgData name="Dominik Albrecht" userId="S::dominik.albrecht@informatik.hs-fulda.de::70fbd822-11a0-4d0b-8e92-f69438db25cc" providerId="AD" clId="Web-{27929FA8-7CAC-4FD9-BCA3-45419D8083FF}" dt="2021-01-20T21:03:36.921" v="749" actId="20577"/>
        <pc:sldMkLst>
          <pc:docMk/>
          <pc:sldMk cId="4128130774" sldId="274"/>
        </pc:sldMkLst>
        <pc:spChg chg="add mod">
          <ac:chgData name="Dominik Albrecht" userId="S::dominik.albrecht@informatik.hs-fulda.de::70fbd822-11a0-4d0b-8e92-f69438db25cc" providerId="AD" clId="Web-{27929FA8-7CAC-4FD9-BCA3-45419D8083FF}" dt="2021-01-20T21:03:36.921" v="749" actId="20577"/>
          <ac:spMkLst>
            <pc:docMk/>
            <pc:sldMk cId="4128130774" sldId="274"/>
            <ac:spMk id="2" creationId="{C665C1B2-D169-4CDD-A89D-0F5164087115}"/>
          </ac:spMkLst>
        </pc:spChg>
        <pc:picChg chg="add mod modCrop">
          <ac:chgData name="Dominik Albrecht" userId="S::dominik.albrecht@informatik.hs-fulda.de::70fbd822-11a0-4d0b-8e92-f69438db25cc" providerId="AD" clId="Web-{27929FA8-7CAC-4FD9-BCA3-45419D8083FF}" dt="2021-01-20T20:54:52.376" v="736" actId="1076"/>
          <ac:picMkLst>
            <pc:docMk/>
            <pc:sldMk cId="4128130774" sldId="274"/>
            <ac:picMk id="4" creationId="{C2D728E3-634C-40F5-A9F5-996FE1F6C81D}"/>
          </ac:picMkLst>
        </pc:picChg>
      </pc:sldChg>
      <pc:sldChg chg="new del">
        <pc:chgData name="Dominik Albrecht" userId="S::dominik.albrecht@informatik.hs-fulda.de::70fbd822-11a0-4d0b-8e92-f69438db25cc" providerId="AD" clId="Web-{27929FA8-7CAC-4FD9-BCA3-45419D8083FF}" dt="2021-01-20T21:10:56.041" v="751"/>
        <pc:sldMkLst>
          <pc:docMk/>
          <pc:sldMk cId="534368296" sldId="275"/>
        </pc:sldMkLst>
      </pc:sldChg>
      <pc:sldChg chg="addSp delSp modSp add replId">
        <pc:chgData name="Dominik Albrecht" userId="S::dominik.albrecht@informatik.hs-fulda.de::70fbd822-11a0-4d0b-8e92-f69438db25cc" providerId="AD" clId="Web-{27929FA8-7CAC-4FD9-BCA3-45419D8083FF}" dt="2021-01-20T21:28:06.895" v="827"/>
        <pc:sldMkLst>
          <pc:docMk/>
          <pc:sldMk cId="3154507311" sldId="275"/>
        </pc:sldMkLst>
        <pc:spChg chg="mod">
          <ac:chgData name="Dominik Albrecht" userId="S::dominik.albrecht@informatik.hs-fulda.de::70fbd822-11a0-4d0b-8e92-f69438db25cc" providerId="AD" clId="Web-{27929FA8-7CAC-4FD9-BCA3-45419D8083FF}" dt="2021-01-20T21:15:07.048" v="778" actId="20577"/>
          <ac:spMkLst>
            <pc:docMk/>
            <pc:sldMk cId="3154507311" sldId="275"/>
            <ac:spMk id="7" creationId="{8FE06818-8E76-4903-9E24-9FD884FAC24F}"/>
          </ac:spMkLst>
        </pc:spChg>
        <pc:picChg chg="add del mod">
          <ac:chgData name="Dominik Albrecht" userId="S::dominik.albrecht@informatik.hs-fulda.de::70fbd822-11a0-4d0b-8e92-f69438db25cc" providerId="AD" clId="Web-{27929FA8-7CAC-4FD9-BCA3-45419D8083FF}" dt="2021-01-20T21:19:09.147" v="782"/>
          <ac:picMkLst>
            <pc:docMk/>
            <pc:sldMk cId="3154507311" sldId="275"/>
            <ac:picMk id="2" creationId="{CE609C30-22A0-415E-B37D-F38F934E9112}"/>
          </ac:picMkLst>
        </pc:picChg>
        <pc:picChg chg="add del mod">
          <ac:chgData name="Dominik Albrecht" userId="S::dominik.albrecht@informatik.hs-fulda.de::70fbd822-11a0-4d0b-8e92-f69438db25cc" providerId="AD" clId="Web-{27929FA8-7CAC-4FD9-BCA3-45419D8083FF}" dt="2021-01-20T21:19:32.195" v="789"/>
          <ac:picMkLst>
            <pc:docMk/>
            <pc:sldMk cId="3154507311" sldId="275"/>
            <ac:picMk id="3" creationId="{83C9E178-23AF-44C6-B8E0-6E9E6C5C2CAD}"/>
          </ac:picMkLst>
        </pc:picChg>
        <pc:picChg chg="add del mod">
          <ac:chgData name="Dominik Albrecht" userId="S::dominik.albrecht@informatik.hs-fulda.de::70fbd822-11a0-4d0b-8e92-f69438db25cc" providerId="AD" clId="Web-{27929FA8-7CAC-4FD9-BCA3-45419D8083FF}" dt="2021-01-20T21:23:44.233" v="804"/>
          <ac:picMkLst>
            <pc:docMk/>
            <pc:sldMk cId="3154507311" sldId="275"/>
            <ac:picMk id="5" creationId="{6BEA5282-AAEF-48ED-9841-8FB00F633CC5}"/>
          </ac:picMkLst>
        </pc:picChg>
        <pc:picChg chg="add mod">
          <ac:chgData name="Dominik Albrecht" userId="S::dominik.albrecht@informatik.hs-fulda.de::70fbd822-11a0-4d0b-8e92-f69438db25cc" providerId="AD" clId="Web-{27929FA8-7CAC-4FD9-BCA3-45419D8083FF}" dt="2021-01-20T21:24:53.140" v="815" actId="1076"/>
          <ac:picMkLst>
            <pc:docMk/>
            <pc:sldMk cId="3154507311" sldId="275"/>
            <ac:picMk id="6" creationId="{315F8D10-699D-4CB3-AE91-789BED9717EB}"/>
          </ac:picMkLst>
        </pc:picChg>
        <pc:picChg chg="del">
          <ac:chgData name="Dominik Albrecht" userId="S::dominik.albrecht@informatik.hs-fulda.de::70fbd822-11a0-4d0b-8e92-f69438db25cc" providerId="AD" clId="Web-{27929FA8-7CAC-4FD9-BCA3-45419D8083FF}" dt="2021-01-20T21:13:00.669" v="770"/>
          <ac:picMkLst>
            <pc:docMk/>
            <pc:sldMk cId="3154507311" sldId="275"/>
            <ac:picMk id="9" creationId="{3CB7943F-21E7-401F-841A-5F4F6BA7318E}"/>
          </ac:picMkLst>
        </pc:picChg>
        <pc:inkChg chg="add del">
          <ac:chgData name="Dominik Albrecht" userId="S::dominik.albrecht@informatik.hs-fulda.de::70fbd822-11a0-4d0b-8e92-f69438db25cc" providerId="AD" clId="Web-{27929FA8-7CAC-4FD9-BCA3-45419D8083FF}" dt="2021-01-20T21:25:22.891" v="817"/>
          <ac:inkMkLst>
            <pc:docMk/>
            <pc:sldMk cId="3154507311" sldId="275"/>
            <ac:inkMk id="8" creationId="{FB22BC2C-547D-44E3-B2B8-775A35F85E91}"/>
          </ac:inkMkLst>
        </pc:inkChg>
        <pc:inkChg chg="add del">
          <ac:chgData name="Dominik Albrecht" userId="S::dominik.albrecht@informatik.hs-fulda.de::70fbd822-11a0-4d0b-8e92-f69438db25cc" providerId="AD" clId="Web-{27929FA8-7CAC-4FD9-BCA3-45419D8083FF}" dt="2021-01-20T21:26:17.252" v="819"/>
          <ac:inkMkLst>
            <pc:docMk/>
            <pc:sldMk cId="3154507311" sldId="275"/>
            <ac:inkMk id="10" creationId="{BFD70916-8660-476E-A7FF-94A9FDED0E46}"/>
          </ac:inkMkLst>
        </pc:inkChg>
        <pc:inkChg chg="add">
          <ac:chgData name="Dominik Albrecht" userId="S::dominik.albrecht@informatik.hs-fulda.de::70fbd822-11a0-4d0b-8e92-f69438db25cc" providerId="AD" clId="Web-{27929FA8-7CAC-4FD9-BCA3-45419D8083FF}" dt="2021-01-20T21:27:04.066" v="820"/>
          <ac:inkMkLst>
            <pc:docMk/>
            <pc:sldMk cId="3154507311" sldId="275"/>
            <ac:inkMk id="11" creationId="{6223E4C8-D646-4D50-90D9-56381A3164F9}"/>
          </ac:inkMkLst>
        </pc:inkChg>
        <pc:inkChg chg="add del">
          <ac:chgData name="Dominik Albrecht" userId="S::dominik.albrecht@informatik.hs-fulda.de::70fbd822-11a0-4d0b-8e92-f69438db25cc" providerId="AD" clId="Web-{27929FA8-7CAC-4FD9-BCA3-45419D8083FF}" dt="2021-01-20T21:27:29.285" v="822"/>
          <ac:inkMkLst>
            <pc:docMk/>
            <pc:sldMk cId="3154507311" sldId="275"/>
            <ac:inkMk id="12" creationId="{FE191C36-5503-4DC0-90BB-53358CC6DD5E}"/>
          </ac:inkMkLst>
        </pc:inkChg>
        <pc:inkChg chg="add del">
          <ac:chgData name="Dominik Albrecht" userId="S::dominik.albrecht@informatik.hs-fulda.de::70fbd822-11a0-4d0b-8e92-f69438db25cc" providerId="AD" clId="Web-{27929FA8-7CAC-4FD9-BCA3-45419D8083FF}" dt="2021-01-20T21:27:41.817" v="824"/>
          <ac:inkMkLst>
            <pc:docMk/>
            <pc:sldMk cId="3154507311" sldId="275"/>
            <ac:inkMk id="13" creationId="{02D02062-695A-4B5B-9348-7B26BCDE7162}"/>
          </ac:inkMkLst>
        </pc:inkChg>
        <pc:inkChg chg="add del">
          <ac:chgData name="Dominik Albrecht" userId="S::dominik.albrecht@informatik.hs-fulda.de::70fbd822-11a0-4d0b-8e92-f69438db25cc" providerId="AD" clId="Web-{27929FA8-7CAC-4FD9-BCA3-45419D8083FF}" dt="2021-01-20T21:27:52.645" v="826"/>
          <ac:inkMkLst>
            <pc:docMk/>
            <pc:sldMk cId="3154507311" sldId="275"/>
            <ac:inkMk id="14" creationId="{532169F5-80F0-480A-8D3E-E8C7C9C35530}"/>
          </ac:inkMkLst>
        </pc:inkChg>
        <pc:inkChg chg="add">
          <ac:chgData name="Dominik Albrecht" userId="S::dominik.albrecht@informatik.hs-fulda.de::70fbd822-11a0-4d0b-8e92-f69438db25cc" providerId="AD" clId="Web-{27929FA8-7CAC-4FD9-BCA3-45419D8083FF}" dt="2021-01-20T21:28:06.895" v="827"/>
          <ac:inkMkLst>
            <pc:docMk/>
            <pc:sldMk cId="3154507311" sldId="275"/>
            <ac:inkMk id="15" creationId="{1D134210-1A99-4A39-8B52-01EE34E9678F}"/>
          </ac:inkMkLst>
        </pc:inkChg>
      </pc:sldChg>
    </pc:docChg>
  </pc:docChgLst>
  <pc:docChgLst>
    <pc:chgData name="Lukas Schmidt" userId="S::lukas.schmidt@informatik.hs-fulda.de::8f67818a-205e-4152-8400-fa99b0e72978" providerId="AD" clId="Web-{F5848E33-8693-4B16-9C77-31212FE0A836}"/>
    <pc:docChg chg="delSld modSld">
      <pc:chgData name="Lukas Schmidt" userId="S::lukas.schmidt@informatik.hs-fulda.de::8f67818a-205e-4152-8400-fa99b0e72978" providerId="AD" clId="Web-{F5848E33-8693-4B16-9C77-31212FE0A836}" dt="2021-01-21T19:08:23.383" v="7" actId="1076"/>
      <pc:docMkLst>
        <pc:docMk/>
      </pc:docMkLst>
      <pc:sldChg chg="addSp delSp modSp">
        <pc:chgData name="Lukas Schmidt" userId="S::lukas.schmidt@informatik.hs-fulda.de::8f67818a-205e-4152-8400-fa99b0e72978" providerId="AD" clId="Web-{F5848E33-8693-4B16-9C77-31212FE0A836}" dt="2021-01-21T19:08:23.383" v="7" actId="1076"/>
        <pc:sldMkLst>
          <pc:docMk/>
          <pc:sldMk cId="2104475456" sldId="271"/>
        </pc:sldMkLst>
        <pc:picChg chg="del">
          <ac:chgData name="Lukas Schmidt" userId="S::lukas.schmidt@informatik.hs-fulda.de::8f67818a-205e-4152-8400-fa99b0e72978" providerId="AD" clId="Web-{F5848E33-8693-4B16-9C77-31212FE0A836}" dt="2021-01-21T19:08:11.929" v="2"/>
          <ac:picMkLst>
            <pc:docMk/>
            <pc:sldMk cId="2104475456" sldId="271"/>
            <ac:picMk id="3" creationId="{2FA60CC3-BE3A-4551-AB60-DDD934015AEA}"/>
          </ac:picMkLst>
        </pc:picChg>
        <pc:picChg chg="add mod">
          <ac:chgData name="Lukas Schmidt" userId="S::lukas.schmidt@informatik.hs-fulda.de::8f67818a-205e-4152-8400-fa99b0e72978" providerId="AD" clId="Web-{F5848E33-8693-4B16-9C77-31212FE0A836}" dt="2021-01-21T19:08:23.383" v="7" actId="1076"/>
          <ac:picMkLst>
            <pc:docMk/>
            <pc:sldMk cId="2104475456" sldId="271"/>
            <ac:picMk id="4" creationId="{2C8EA162-A073-4831-9FCD-B73BC4F0D7C7}"/>
          </ac:picMkLst>
        </pc:picChg>
      </pc:sldChg>
      <pc:sldChg chg="del">
        <pc:chgData name="Lukas Schmidt" userId="S::lukas.schmidt@informatik.hs-fulda.de::8f67818a-205e-4152-8400-fa99b0e72978" providerId="AD" clId="Web-{F5848E33-8693-4B16-9C77-31212FE0A836}" dt="2021-01-21T18:32:15.986" v="0"/>
        <pc:sldMkLst>
          <pc:docMk/>
          <pc:sldMk cId="1277127127" sldId="272"/>
        </pc:sldMkLst>
      </pc:sldChg>
      <pc:sldChg chg="del">
        <pc:chgData name="Lukas Schmidt" userId="S::lukas.schmidt@informatik.hs-fulda.de::8f67818a-205e-4152-8400-fa99b0e72978" providerId="AD" clId="Web-{F5848E33-8693-4B16-9C77-31212FE0A836}" dt="2021-01-21T18:32:18.564" v="1"/>
        <pc:sldMkLst>
          <pc:docMk/>
          <pc:sldMk cId="3154507311" sldId="275"/>
        </pc:sldMkLst>
      </pc:sldChg>
    </pc:docChg>
  </pc:docChgLst>
  <pc:docChgLst>
    <pc:chgData name="Lukas Schmidt" userId="S::lukas.schmidt@informatik.hs-fulda.de::8f67818a-205e-4152-8400-fa99b0e72978" providerId="AD" clId="Web-{DA0B1485-1C76-4CAF-9C01-31C36E00EA15}"/>
    <pc:docChg chg="modSld">
      <pc:chgData name="Lukas Schmidt" userId="S::lukas.schmidt@informatik.hs-fulda.de::8f67818a-205e-4152-8400-fa99b0e72978" providerId="AD" clId="Web-{DA0B1485-1C76-4CAF-9C01-31C36E00EA15}" dt="2021-01-07T13:54:47.907" v="5" actId="20577"/>
      <pc:docMkLst>
        <pc:docMk/>
      </pc:docMkLst>
      <pc:sldChg chg="modSp">
        <pc:chgData name="Lukas Schmidt" userId="S::lukas.schmidt@informatik.hs-fulda.de::8f67818a-205e-4152-8400-fa99b0e72978" providerId="AD" clId="Web-{DA0B1485-1C76-4CAF-9C01-31C36E00EA15}" dt="2021-01-07T13:54:47.892" v="4" actId="20577"/>
        <pc:sldMkLst>
          <pc:docMk/>
          <pc:sldMk cId="2701048139" sldId="257"/>
        </pc:sldMkLst>
        <pc:spChg chg="mod">
          <ac:chgData name="Lukas Schmidt" userId="S::lukas.schmidt@informatik.hs-fulda.de::8f67818a-205e-4152-8400-fa99b0e72978" providerId="AD" clId="Web-{DA0B1485-1C76-4CAF-9C01-31C36E00EA15}" dt="2021-01-07T13:54:47.892" v="4" actId="20577"/>
          <ac:spMkLst>
            <pc:docMk/>
            <pc:sldMk cId="2701048139" sldId="257"/>
            <ac:spMk id="2" creationId="{72A6AB99-4E96-408D-BCB3-725A5FF33603}"/>
          </ac:spMkLst>
        </pc:spChg>
      </pc:sldChg>
    </pc:docChg>
  </pc:docChgLst>
  <pc:docChgLst>
    <pc:chgData name="Anne Sophie Knauber" userId="S::anne-sophie.knauber@informatik.hs-fulda.de::1783cf93-e92d-4313-a7f3-be6e556445b3" providerId="AD" clId="Web-{A0EF2F25-0F8C-47FE-BE5C-1F9DF72D92DB}"/>
    <pc:docChg chg="modSld">
      <pc:chgData name="Anne Sophie Knauber" userId="S::anne-sophie.knauber@informatik.hs-fulda.de::1783cf93-e92d-4313-a7f3-be6e556445b3" providerId="AD" clId="Web-{A0EF2F25-0F8C-47FE-BE5C-1F9DF72D92DB}" dt="2021-01-20T17:57:29.361" v="23" actId="14100"/>
      <pc:docMkLst>
        <pc:docMk/>
      </pc:docMkLst>
      <pc:sldChg chg="addSp modSp">
        <pc:chgData name="Anne Sophie Knauber" userId="S::anne-sophie.knauber@informatik.hs-fulda.de::1783cf93-e92d-4313-a7f3-be6e556445b3" providerId="AD" clId="Web-{A0EF2F25-0F8C-47FE-BE5C-1F9DF72D92DB}" dt="2021-01-20T17:57:29.361" v="23" actId="14100"/>
        <pc:sldMkLst>
          <pc:docMk/>
          <pc:sldMk cId="1391029004" sldId="265"/>
        </pc:sldMkLst>
        <pc:spChg chg="mod">
          <ac:chgData name="Anne Sophie Knauber" userId="S::anne-sophie.knauber@informatik.hs-fulda.de::1783cf93-e92d-4313-a7f3-be6e556445b3" providerId="AD" clId="Web-{A0EF2F25-0F8C-47FE-BE5C-1F9DF72D92DB}" dt="2021-01-20T17:56:48.361" v="15" actId="1076"/>
          <ac:spMkLst>
            <pc:docMk/>
            <pc:sldMk cId="1391029004" sldId="265"/>
            <ac:spMk id="2" creationId="{1B574A61-C8B6-4514-9DC9-B235033C7083}"/>
          </ac:spMkLst>
        </pc:spChg>
        <pc:spChg chg="mod">
          <ac:chgData name="Anne Sophie Knauber" userId="S::anne-sophie.knauber@informatik.hs-fulda.de::1783cf93-e92d-4313-a7f3-be6e556445b3" providerId="AD" clId="Web-{A0EF2F25-0F8C-47FE-BE5C-1F9DF72D92DB}" dt="2021-01-20T17:54:20.781" v="5"/>
          <ac:spMkLst>
            <pc:docMk/>
            <pc:sldMk cId="1391029004" sldId="265"/>
            <ac:spMk id="413" creationId="{327B1AA8-1478-41A0-8E2B-0FBAEAB18EB1}"/>
          </ac:spMkLst>
        </pc:spChg>
        <pc:graphicFrameChg chg="mod">
          <ac:chgData name="Anne Sophie Knauber" userId="S::anne-sophie.knauber@informatik.hs-fulda.de::1783cf93-e92d-4313-a7f3-be6e556445b3" providerId="AD" clId="Web-{A0EF2F25-0F8C-47FE-BE5C-1F9DF72D92DB}" dt="2021-01-20T17:56:56.392" v="16" actId="1076"/>
          <ac:graphicFrameMkLst>
            <pc:docMk/>
            <pc:sldMk cId="1391029004" sldId="265"/>
            <ac:graphicFrameMk id="414" creationId="{AA7FE5EF-F826-46D2-9AFD-D0E4375323E6}"/>
          </ac:graphicFrameMkLst>
        </pc:graphicFrameChg>
        <pc:picChg chg="add mod">
          <ac:chgData name="Anne Sophie Knauber" userId="S::anne-sophie.knauber@informatik.hs-fulda.de::1783cf93-e92d-4313-a7f3-be6e556445b3" providerId="AD" clId="Web-{A0EF2F25-0F8C-47FE-BE5C-1F9DF72D92DB}" dt="2021-01-20T17:57:29.361" v="23" actId="14100"/>
          <ac:picMkLst>
            <pc:docMk/>
            <pc:sldMk cId="1391029004" sldId="265"/>
            <ac:picMk id="23" creationId="{E5C98D9F-C7BC-4474-97F8-4EC047978FD0}"/>
          </ac:picMkLst>
        </pc:picChg>
        <pc:picChg chg="mod">
          <ac:chgData name="Anne Sophie Knauber" userId="S::anne-sophie.knauber@informatik.hs-fulda.de::1783cf93-e92d-4313-a7f3-be6e556445b3" providerId="AD" clId="Web-{A0EF2F25-0F8C-47FE-BE5C-1F9DF72D92DB}" dt="2021-01-20T17:57:04.127" v="17" actId="1076"/>
          <ac:picMkLst>
            <pc:docMk/>
            <pc:sldMk cId="1391029004" sldId="265"/>
            <ac:picMk id="1384" creationId="{7B0D2868-FE62-4C6E-A788-EC670EA50A89}"/>
          </ac:picMkLst>
        </pc:picChg>
      </pc:sldChg>
    </pc:docChg>
  </pc:docChgLst>
  <pc:docChgLst>
    <pc:chgData name="Lukas Schmidt" userId="S::lukas.schmidt@informatik.hs-fulda.de::8f67818a-205e-4152-8400-fa99b0e72978" providerId="AD" clId="Web-{99BE85FD-B77D-42AF-9B5E-2FC6E7849393}"/>
    <pc:docChg chg="sldOrd">
      <pc:chgData name="Lukas Schmidt" userId="S::lukas.schmidt@informatik.hs-fulda.de::8f67818a-205e-4152-8400-fa99b0e72978" providerId="AD" clId="Web-{99BE85FD-B77D-42AF-9B5E-2FC6E7849393}" dt="2021-01-21T10:11:44.740" v="3"/>
      <pc:docMkLst>
        <pc:docMk/>
      </pc:docMkLst>
      <pc:sldChg chg="ord">
        <pc:chgData name="Lukas Schmidt" userId="S::lukas.schmidt@informatik.hs-fulda.de::8f67818a-205e-4152-8400-fa99b0e72978" providerId="AD" clId="Web-{99BE85FD-B77D-42AF-9B5E-2FC6E7849393}" dt="2021-01-21T10:11:44.740" v="3"/>
        <pc:sldMkLst>
          <pc:docMk/>
          <pc:sldMk cId="2104475456" sldId="271"/>
        </pc:sldMkLst>
      </pc:sldChg>
      <pc:sldChg chg="ord">
        <pc:chgData name="Lukas Schmidt" userId="S::lukas.schmidt@informatik.hs-fulda.de::8f67818a-205e-4152-8400-fa99b0e72978" providerId="AD" clId="Web-{99BE85FD-B77D-42AF-9B5E-2FC6E7849393}" dt="2021-01-21T08:39:17.147" v="0"/>
        <pc:sldMkLst>
          <pc:docMk/>
          <pc:sldMk cId="1109895460" sldId="273"/>
        </pc:sldMkLst>
      </pc:sldChg>
    </pc:docChg>
  </pc:docChgLst>
  <pc:docChgLst>
    <pc:chgData name="Lukas Schmidt" userId="S::lukas.schmidt@informatik.hs-fulda.de::8f67818a-205e-4152-8400-fa99b0e72978" providerId="AD" clId="Web-{96037E65-FA77-4CD2-84B1-590C492582D1}"/>
    <pc:docChg chg="modSld">
      <pc:chgData name="Lukas Schmidt" userId="S::lukas.schmidt@informatik.hs-fulda.de::8f67818a-205e-4152-8400-fa99b0e72978" providerId="AD" clId="Web-{96037E65-FA77-4CD2-84B1-590C492582D1}" dt="2021-01-13T06:57:04.990" v="5" actId="1076"/>
      <pc:docMkLst>
        <pc:docMk/>
      </pc:docMkLst>
      <pc:sldChg chg="addSp modSp">
        <pc:chgData name="Lukas Schmidt" userId="S::lukas.schmidt@informatik.hs-fulda.de::8f67818a-205e-4152-8400-fa99b0e72978" providerId="AD" clId="Web-{96037E65-FA77-4CD2-84B1-590C492582D1}" dt="2021-01-13T06:57:04.990" v="5" actId="1076"/>
        <pc:sldMkLst>
          <pc:docMk/>
          <pc:sldMk cId="2160665814" sldId="261"/>
        </pc:sldMkLst>
        <pc:spChg chg="add mod">
          <ac:chgData name="Lukas Schmidt" userId="S::lukas.schmidt@informatik.hs-fulda.de::8f67818a-205e-4152-8400-fa99b0e72978" providerId="AD" clId="Web-{96037E65-FA77-4CD2-84B1-590C492582D1}" dt="2021-01-13T06:57:04.990" v="5" actId="1076"/>
          <ac:spMkLst>
            <pc:docMk/>
            <pc:sldMk cId="2160665814" sldId="261"/>
            <ac:spMk id="3" creationId="{68949FFC-3A4E-43B5-8C21-C6E4588DB5D6}"/>
          </ac:spMkLst>
        </pc:spChg>
      </pc:sldChg>
    </pc:docChg>
  </pc:docChgLst>
  <pc:docChgLst>
    <pc:chgData name="Lukas Schmidt" userId="S::lukas.schmidt@informatik.hs-fulda.de::8f67818a-205e-4152-8400-fa99b0e72978" providerId="AD" clId="Web-{58D3D865-C687-4F3A-B656-12DB708729A4}"/>
    <pc:docChg chg="modSld">
      <pc:chgData name="Lukas Schmidt" userId="S::lukas.schmidt@informatik.hs-fulda.de::8f67818a-205e-4152-8400-fa99b0e72978" providerId="AD" clId="Web-{58D3D865-C687-4F3A-B656-12DB708729A4}" dt="2021-01-13T12:12:50.303" v="7" actId="20577"/>
      <pc:docMkLst>
        <pc:docMk/>
      </pc:docMkLst>
      <pc:sldChg chg="modSp">
        <pc:chgData name="Lukas Schmidt" userId="S::lukas.schmidt@informatik.hs-fulda.de::8f67818a-205e-4152-8400-fa99b0e72978" providerId="AD" clId="Web-{58D3D865-C687-4F3A-B656-12DB708729A4}" dt="2021-01-13T12:12:50.303" v="7" actId="20577"/>
        <pc:sldMkLst>
          <pc:docMk/>
          <pc:sldMk cId="2353890873" sldId="259"/>
        </pc:sldMkLst>
        <pc:spChg chg="mod">
          <ac:chgData name="Lukas Schmidt" userId="S::lukas.schmidt@informatik.hs-fulda.de::8f67818a-205e-4152-8400-fa99b0e72978" providerId="AD" clId="Web-{58D3D865-C687-4F3A-B656-12DB708729A4}" dt="2021-01-13T12:12:50.303" v="7" actId="20577"/>
          <ac:spMkLst>
            <pc:docMk/>
            <pc:sldMk cId="2353890873" sldId="259"/>
            <ac:spMk id="3" creationId="{4B0B032F-983E-484D-87A8-54F1867C5C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E811A-1A5A-4881-A3BA-4709BA9645F8}" type="doc">
      <dgm:prSet loTypeId="urn:microsoft.com/office/officeart/2005/8/layout/process5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AB778FAE-C20A-4001-BDD5-61037F454C93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1 </a:t>
          </a:r>
        </a:p>
      </dgm:t>
    </dgm:pt>
    <dgm:pt modelId="{48F84AF5-0B14-481D-ADB5-766EA6B7E52C}" type="parTrans" cxnId="{430BC957-D59C-440A-BB62-9EF5D3A7D599}">
      <dgm:prSet/>
      <dgm:spPr/>
      <dgm:t>
        <a:bodyPr/>
        <a:lstStyle/>
        <a:p>
          <a:endParaRPr lang="de-DE"/>
        </a:p>
      </dgm:t>
    </dgm:pt>
    <dgm:pt modelId="{BBB64405-B98F-473A-A3F6-45640EF33C18}" type="sibTrans" cxnId="{430BC957-D59C-440A-BB62-9EF5D3A7D599}">
      <dgm:prSet/>
      <dgm:spPr/>
      <dgm:t>
        <a:bodyPr/>
        <a:lstStyle/>
        <a:p>
          <a:endParaRPr lang="de-DE"/>
        </a:p>
      </dgm:t>
    </dgm:pt>
    <dgm:pt modelId="{AC003473-58EE-47D0-BE4C-EAEECDAC347C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2</a:t>
          </a:r>
          <a:endParaRPr lang="de-DE"/>
        </a:p>
      </dgm:t>
    </dgm:pt>
    <dgm:pt modelId="{FBF9E680-1D20-4CC4-934A-A433665B1B1C}" type="parTrans" cxnId="{8A0F1FAC-1BE5-445A-8B0A-59E8CA49E1FD}">
      <dgm:prSet/>
      <dgm:spPr/>
      <dgm:t>
        <a:bodyPr/>
        <a:lstStyle/>
        <a:p>
          <a:endParaRPr lang="de-DE"/>
        </a:p>
      </dgm:t>
    </dgm:pt>
    <dgm:pt modelId="{24A3042C-D92E-473A-9CC1-7EE3369B15D5}" type="sibTrans" cxnId="{8A0F1FAC-1BE5-445A-8B0A-59E8CA49E1FD}">
      <dgm:prSet/>
      <dgm:spPr/>
      <dgm:t>
        <a:bodyPr/>
        <a:lstStyle/>
        <a:p>
          <a:endParaRPr lang="de-DE"/>
        </a:p>
      </dgm:t>
    </dgm:pt>
    <dgm:pt modelId="{01A4710F-07BD-423B-8227-DFC9EADF9D01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3</a:t>
          </a:r>
          <a:endParaRPr lang="de-DE"/>
        </a:p>
      </dgm:t>
    </dgm:pt>
    <dgm:pt modelId="{8584A929-A1B8-45B5-9E34-7657BC9DCB4D}" type="parTrans" cxnId="{A3E217B8-1382-4FBB-891E-84A6C2711FB4}">
      <dgm:prSet/>
      <dgm:spPr/>
      <dgm:t>
        <a:bodyPr/>
        <a:lstStyle/>
        <a:p>
          <a:endParaRPr lang="de-DE"/>
        </a:p>
      </dgm:t>
    </dgm:pt>
    <dgm:pt modelId="{51449E82-C4CC-44EE-AF84-255A1C3E3C85}" type="sibTrans" cxnId="{A3E217B8-1382-4FBB-891E-84A6C2711FB4}">
      <dgm:prSet/>
      <dgm:spPr/>
      <dgm:t>
        <a:bodyPr/>
        <a:lstStyle/>
        <a:p>
          <a:endParaRPr lang="de-DE"/>
        </a:p>
      </dgm:t>
    </dgm:pt>
    <dgm:pt modelId="{C6259D31-4232-4FAA-9E2E-96DDEF6A1AA0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4</a:t>
          </a:r>
          <a:endParaRPr lang="de-DE"/>
        </a:p>
      </dgm:t>
    </dgm:pt>
    <dgm:pt modelId="{88E80BE0-C027-4C88-8FE9-453C86EB9E05}" type="parTrans" cxnId="{F48E10B1-6F1D-4952-940C-965EF105619B}">
      <dgm:prSet/>
      <dgm:spPr/>
      <dgm:t>
        <a:bodyPr/>
        <a:lstStyle/>
        <a:p>
          <a:endParaRPr lang="de-DE"/>
        </a:p>
      </dgm:t>
    </dgm:pt>
    <dgm:pt modelId="{8C7FCF9B-EBFE-4298-8098-57C7210D676F}" type="sibTrans" cxnId="{F48E10B1-6F1D-4952-940C-965EF105619B}">
      <dgm:prSet/>
      <dgm:spPr/>
      <dgm:t>
        <a:bodyPr/>
        <a:lstStyle/>
        <a:p>
          <a:endParaRPr lang="de-DE"/>
        </a:p>
      </dgm:t>
    </dgm:pt>
    <dgm:pt modelId="{1408C51C-192E-4AB1-8112-59DCD5638BFB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5</a:t>
          </a:r>
          <a:endParaRPr lang="de-DE"/>
        </a:p>
      </dgm:t>
    </dgm:pt>
    <dgm:pt modelId="{84FDB04A-EE36-47FB-998F-622923D38983}" type="parTrans" cxnId="{40161DA0-0436-44EE-8905-A4F05D67FC02}">
      <dgm:prSet/>
      <dgm:spPr/>
      <dgm:t>
        <a:bodyPr/>
        <a:lstStyle/>
        <a:p>
          <a:endParaRPr lang="de-DE"/>
        </a:p>
      </dgm:t>
    </dgm:pt>
    <dgm:pt modelId="{FCB9189C-9955-4895-844D-B710C8EAC7DE}" type="sibTrans" cxnId="{40161DA0-0436-44EE-8905-A4F05D67FC02}">
      <dgm:prSet/>
      <dgm:spPr/>
      <dgm:t>
        <a:bodyPr/>
        <a:lstStyle/>
        <a:p>
          <a:endParaRPr lang="de-DE"/>
        </a:p>
      </dgm:t>
    </dgm:pt>
    <dgm:pt modelId="{B40A5C76-331C-46AC-8C91-A7A0702A2900}" type="pres">
      <dgm:prSet presAssocID="{91BE811A-1A5A-4881-A3BA-4709BA9645F8}" presName="diagram" presStyleCnt="0">
        <dgm:presLayoutVars>
          <dgm:dir/>
          <dgm:resizeHandles val="exact"/>
        </dgm:presLayoutVars>
      </dgm:prSet>
      <dgm:spPr/>
    </dgm:pt>
    <dgm:pt modelId="{DBD821DF-AA28-4644-972F-81A143123B44}" type="pres">
      <dgm:prSet presAssocID="{AB778FAE-C20A-4001-BDD5-61037F454C93}" presName="node" presStyleLbl="node1" presStyleIdx="0" presStyleCnt="5">
        <dgm:presLayoutVars>
          <dgm:bulletEnabled val="1"/>
        </dgm:presLayoutVars>
      </dgm:prSet>
      <dgm:spPr/>
    </dgm:pt>
    <dgm:pt modelId="{BEDEDC16-6DF5-46DB-83B6-87A753D22ABE}" type="pres">
      <dgm:prSet presAssocID="{BBB64405-B98F-473A-A3F6-45640EF33C18}" presName="sibTrans" presStyleLbl="sibTrans2D1" presStyleIdx="0" presStyleCnt="4"/>
      <dgm:spPr/>
    </dgm:pt>
    <dgm:pt modelId="{16F9C7F6-7B32-494C-BB21-7359F8431DFF}" type="pres">
      <dgm:prSet presAssocID="{BBB64405-B98F-473A-A3F6-45640EF33C18}" presName="connectorText" presStyleLbl="sibTrans2D1" presStyleIdx="0" presStyleCnt="4"/>
      <dgm:spPr/>
    </dgm:pt>
    <dgm:pt modelId="{95B1DE5B-91C1-49B9-A4DA-55C346867527}" type="pres">
      <dgm:prSet presAssocID="{AC003473-58EE-47D0-BE4C-EAEECDAC347C}" presName="node" presStyleLbl="node1" presStyleIdx="1" presStyleCnt="5">
        <dgm:presLayoutVars>
          <dgm:bulletEnabled val="1"/>
        </dgm:presLayoutVars>
      </dgm:prSet>
      <dgm:spPr/>
    </dgm:pt>
    <dgm:pt modelId="{406009A0-19E6-4BF0-A478-44F11BFC230C}" type="pres">
      <dgm:prSet presAssocID="{24A3042C-D92E-473A-9CC1-7EE3369B15D5}" presName="sibTrans" presStyleLbl="sibTrans2D1" presStyleIdx="1" presStyleCnt="4"/>
      <dgm:spPr/>
    </dgm:pt>
    <dgm:pt modelId="{E5232D94-48B4-4E1F-9A49-ED199483EA1B}" type="pres">
      <dgm:prSet presAssocID="{24A3042C-D92E-473A-9CC1-7EE3369B15D5}" presName="connectorText" presStyleLbl="sibTrans2D1" presStyleIdx="1" presStyleCnt="4"/>
      <dgm:spPr/>
    </dgm:pt>
    <dgm:pt modelId="{FB5402D0-0392-4D65-A7F8-1AD41347A17F}" type="pres">
      <dgm:prSet presAssocID="{01A4710F-07BD-423B-8227-DFC9EADF9D01}" presName="node" presStyleLbl="node1" presStyleIdx="2" presStyleCnt="5">
        <dgm:presLayoutVars>
          <dgm:bulletEnabled val="1"/>
        </dgm:presLayoutVars>
      </dgm:prSet>
      <dgm:spPr/>
    </dgm:pt>
    <dgm:pt modelId="{C5E7F9D8-2ACF-4296-AEB9-EEE313B0C6D3}" type="pres">
      <dgm:prSet presAssocID="{51449E82-C4CC-44EE-AF84-255A1C3E3C85}" presName="sibTrans" presStyleLbl="sibTrans2D1" presStyleIdx="2" presStyleCnt="4"/>
      <dgm:spPr/>
    </dgm:pt>
    <dgm:pt modelId="{4BE5E47A-B512-4493-BBE5-F0594FF3AAB1}" type="pres">
      <dgm:prSet presAssocID="{51449E82-C4CC-44EE-AF84-255A1C3E3C85}" presName="connectorText" presStyleLbl="sibTrans2D1" presStyleIdx="2" presStyleCnt="4"/>
      <dgm:spPr/>
    </dgm:pt>
    <dgm:pt modelId="{FD831AF2-98BA-48DE-81C9-00B211B921FB}" type="pres">
      <dgm:prSet presAssocID="{C6259D31-4232-4FAA-9E2E-96DDEF6A1AA0}" presName="node" presStyleLbl="node1" presStyleIdx="3" presStyleCnt="5">
        <dgm:presLayoutVars>
          <dgm:bulletEnabled val="1"/>
        </dgm:presLayoutVars>
      </dgm:prSet>
      <dgm:spPr/>
    </dgm:pt>
    <dgm:pt modelId="{EA54278E-C8FE-46D6-A420-68AC9E27D78E}" type="pres">
      <dgm:prSet presAssocID="{8C7FCF9B-EBFE-4298-8098-57C7210D676F}" presName="sibTrans" presStyleLbl="sibTrans2D1" presStyleIdx="3" presStyleCnt="4"/>
      <dgm:spPr/>
    </dgm:pt>
    <dgm:pt modelId="{2B7399D7-9A84-46B9-90F5-C8F86F69F40D}" type="pres">
      <dgm:prSet presAssocID="{8C7FCF9B-EBFE-4298-8098-57C7210D676F}" presName="connectorText" presStyleLbl="sibTrans2D1" presStyleIdx="3" presStyleCnt="4"/>
      <dgm:spPr/>
    </dgm:pt>
    <dgm:pt modelId="{1D2F2BEF-98F0-4878-826D-EBECB9611BE1}" type="pres">
      <dgm:prSet presAssocID="{1408C51C-192E-4AB1-8112-59DCD5638BF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BFE802-EF05-4B83-96F2-E6296AF4EF8C}" type="presOf" srcId="{C6259D31-4232-4FAA-9E2E-96DDEF6A1AA0}" destId="{FD831AF2-98BA-48DE-81C9-00B211B921FB}" srcOrd="0" destOrd="0" presId="urn:microsoft.com/office/officeart/2005/8/layout/process5"/>
    <dgm:cxn modelId="{48824523-0491-446F-B69D-0B5782DF87F9}" type="presOf" srcId="{51449E82-C4CC-44EE-AF84-255A1C3E3C85}" destId="{C5E7F9D8-2ACF-4296-AEB9-EEE313B0C6D3}" srcOrd="0" destOrd="0" presId="urn:microsoft.com/office/officeart/2005/8/layout/process5"/>
    <dgm:cxn modelId="{25165D30-8EB7-4298-B4A7-9C0E63972777}" type="presOf" srcId="{8C7FCF9B-EBFE-4298-8098-57C7210D676F}" destId="{2B7399D7-9A84-46B9-90F5-C8F86F69F40D}" srcOrd="1" destOrd="0" presId="urn:microsoft.com/office/officeart/2005/8/layout/process5"/>
    <dgm:cxn modelId="{AE846054-EEBF-4550-8C8E-556F3D8B46D3}" type="presOf" srcId="{24A3042C-D92E-473A-9CC1-7EE3369B15D5}" destId="{E5232D94-48B4-4E1F-9A49-ED199483EA1B}" srcOrd="1" destOrd="0" presId="urn:microsoft.com/office/officeart/2005/8/layout/process5"/>
    <dgm:cxn modelId="{430BC957-D59C-440A-BB62-9EF5D3A7D599}" srcId="{91BE811A-1A5A-4881-A3BA-4709BA9645F8}" destId="{AB778FAE-C20A-4001-BDD5-61037F454C93}" srcOrd="0" destOrd="0" parTransId="{48F84AF5-0B14-481D-ADB5-766EA6B7E52C}" sibTransId="{BBB64405-B98F-473A-A3F6-45640EF33C18}"/>
    <dgm:cxn modelId="{479D7186-956C-4FB5-86D7-37DD4114B547}" type="presOf" srcId="{8C7FCF9B-EBFE-4298-8098-57C7210D676F}" destId="{EA54278E-C8FE-46D6-A420-68AC9E27D78E}" srcOrd="0" destOrd="0" presId="urn:microsoft.com/office/officeart/2005/8/layout/process5"/>
    <dgm:cxn modelId="{8CF1CC87-4CD3-417E-8348-0A3BEAC4E97A}" type="presOf" srcId="{BBB64405-B98F-473A-A3F6-45640EF33C18}" destId="{16F9C7F6-7B32-494C-BB21-7359F8431DFF}" srcOrd="1" destOrd="0" presId="urn:microsoft.com/office/officeart/2005/8/layout/process5"/>
    <dgm:cxn modelId="{0D562B89-D136-4C3A-BB6A-79238236A74E}" type="presOf" srcId="{01A4710F-07BD-423B-8227-DFC9EADF9D01}" destId="{FB5402D0-0392-4D65-A7F8-1AD41347A17F}" srcOrd="0" destOrd="0" presId="urn:microsoft.com/office/officeart/2005/8/layout/process5"/>
    <dgm:cxn modelId="{40161DA0-0436-44EE-8905-A4F05D67FC02}" srcId="{91BE811A-1A5A-4881-A3BA-4709BA9645F8}" destId="{1408C51C-192E-4AB1-8112-59DCD5638BFB}" srcOrd="4" destOrd="0" parTransId="{84FDB04A-EE36-47FB-998F-622923D38983}" sibTransId="{FCB9189C-9955-4895-844D-B710C8EAC7DE}"/>
    <dgm:cxn modelId="{8A0F1FAC-1BE5-445A-8B0A-59E8CA49E1FD}" srcId="{91BE811A-1A5A-4881-A3BA-4709BA9645F8}" destId="{AC003473-58EE-47D0-BE4C-EAEECDAC347C}" srcOrd="1" destOrd="0" parTransId="{FBF9E680-1D20-4CC4-934A-A433665B1B1C}" sibTransId="{24A3042C-D92E-473A-9CC1-7EE3369B15D5}"/>
    <dgm:cxn modelId="{F48E10B1-6F1D-4952-940C-965EF105619B}" srcId="{91BE811A-1A5A-4881-A3BA-4709BA9645F8}" destId="{C6259D31-4232-4FAA-9E2E-96DDEF6A1AA0}" srcOrd="3" destOrd="0" parTransId="{88E80BE0-C027-4C88-8FE9-453C86EB9E05}" sibTransId="{8C7FCF9B-EBFE-4298-8098-57C7210D676F}"/>
    <dgm:cxn modelId="{A3E217B8-1382-4FBB-891E-84A6C2711FB4}" srcId="{91BE811A-1A5A-4881-A3BA-4709BA9645F8}" destId="{01A4710F-07BD-423B-8227-DFC9EADF9D01}" srcOrd="2" destOrd="0" parTransId="{8584A929-A1B8-45B5-9E34-7657BC9DCB4D}" sibTransId="{51449E82-C4CC-44EE-AF84-255A1C3E3C85}"/>
    <dgm:cxn modelId="{6D6CF8CF-8C89-49E4-8101-A9E4A39C2817}" type="presOf" srcId="{AB778FAE-C20A-4001-BDD5-61037F454C93}" destId="{DBD821DF-AA28-4644-972F-81A143123B44}" srcOrd="0" destOrd="0" presId="urn:microsoft.com/office/officeart/2005/8/layout/process5"/>
    <dgm:cxn modelId="{41BF69D0-3C7F-47DB-BCB3-3ECA3F54A922}" type="presOf" srcId="{24A3042C-D92E-473A-9CC1-7EE3369B15D5}" destId="{406009A0-19E6-4BF0-A478-44F11BFC230C}" srcOrd="0" destOrd="0" presId="urn:microsoft.com/office/officeart/2005/8/layout/process5"/>
    <dgm:cxn modelId="{541C80E5-92A1-4CF4-909A-4E7ABE19434F}" type="presOf" srcId="{51449E82-C4CC-44EE-AF84-255A1C3E3C85}" destId="{4BE5E47A-B512-4493-BBE5-F0594FF3AAB1}" srcOrd="1" destOrd="0" presId="urn:microsoft.com/office/officeart/2005/8/layout/process5"/>
    <dgm:cxn modelId="{42060AEE-61FC-4B65-A334-8D5C4BD4624D}" type="presOf" srcId="{BBB64405-B98F-473A-A3F6-45640EF33C18}" destId="{BEDEDC16-6DF5-46DB-83B6-87A753D22ABE}" srcOrd="0" destOrd="0" presId="urn:microsoft.com/office/officeart/2005/8/layout/process5"/>
    <dgm:cxn modelId="{28688AEE-CEA3-416B-8F33-BEAB3F40E1A5}" type="presOf" srcId="{1408C51C-192E-4AB1-8112-59DCD5638BFB}" destId="{1D2F2BEF-98F0-4878-826D-EBECB9611BE1}" srcOrd="0" destOrd="0" presId="urn:microsoft.com/office/officeart/2005/8/layout/process5"/>
    <dgm:cxn modelId="{31D2B2EE-60D4-4D4E-8E07-30DB8DD4B2CF}" type="presOf" srcId="{91BE811A-1A5A-4881-A3BA-4709BA9645F8}" destId="{B40A5C76-331C-46AC-8C91-A7A0702A2900}" srcOrd="0" destOrd="0" presId="urn:microsoft.com/office/officeart/2005/8/layout/process5"/>
    <dgm:cxn modelId="{2DB8E3FB-A68A-4436-AC19-1ACECD1F95A0}" type="presOf" srcId="{AC003473-58EE-47D0-BE4C-EAEECDAC347C}" destId="{95B1DE5B-91C1-49B9-A4DA-55C346867527}" srcOrd="0" destOrd="0" presId="urn:microsoft.com/office/officeart/2005/8/layout/process5"/>
    <dgm:cxn modelId="{10F6FEAF-5477-45EA-9F9C-98F04502E515}" type="presParOf" srcId="{B40A5C76-331C-46AC-8C91-A7A0702A2900}" destId="{DBD821DF-AA28-4644-972F-81A143123B44}" srcOrd="0" destOrd="0" presId="urn:microsoft.com/office/officeart/2005/8/layout/process5"/>
    <dgm:cxn modelId="{44CCBCC8-62E8-46C9-ABDC-B8AC5FEAEB03}" type="presParOf" srcId="{B40A5C76-331C-46AC-8C91-A7A0702A2900}" destId="{BEDEDC16-6DF5-46DB-83B6-87A753D22ABE}" srcOrd="1" destOrd="0" presId="urn:microsoft.com/office/officeart/2005/8/layout/process5"/>
    <dgm:cxn modelId="{4451C2FD-D43B-4638-930D-214873AB8A0F}" type="presParOf" srcId="{BEDEDC16-6DF5-46DB-83B6-87A753D22ABE}" destId="{16F9C7F6-7B32-494C-BB21-7359F8431DFF}" srcOrd="0" destOrd="0" presId="urn:microsoft.com/office/officeart/2005/8/layout/process5"/>
    <dgm:cxn modelId="{CEE86787-7E24-42E2-8C0D-169E2F225D8D}" type="presParOf" srcId="{B40A5C76-331C-46AC-8C91-A7A0702A2900}" destId="{95B1DE5B-91C1-49B9-A4DA-55C346867527}" srcOrd="2" destOrd="0" presId="urn:microsoft.com/office/officeart/2005/8/layout/process5"/>
    <dgm:cxn modelId="{995D40C0-8724-4C49-B6EA-AAC08CE2E093}" type="presParOf" srcId="{B40A5C76-331C-46AC-8C91-A7A0702A2900}" destId="{406009A0-19E6-4BF0-A478-44F11BFC230C}" srcOrd="3" destOrd="0" presId="urn:microsoft.com/office/officeart/2005/8/layout/process5"/>
    <dgm:cxn modelId="{DF883495-2521-4A72-8B77-F851B6C7AF49}" type="presParOf" srcId="{406009A0-19E6-4BF0-A478-44F11BFC230C}" destId="{E5232D94-48B4-4E1F-9A49-ED199483EA1B}" srcOrd="0" destOrd="0" presId="urn:microsoft.com/office/officeart/2005/8/layout/process5"/>
    <dgm:cxn modelId="{26CE2E7B-AC52-4B5A-8E73-EB45FCD67E0C}" type="presParOf" srcId="{B40A5C76-331C-46AC-8C91-A7A0702A2900}" destId="{FB5402D0-0392-4D65-A7F8-1AD41347A17F}" srcOrd="4" destOrd="0" presId="urn:microsoft.com/office/officeart/2005/8/layout/process5"/>
    <dgm:cxn modelId="{B8FB7320-DCA8-46E4-9E23-9C7C24D69D91}" type="presParOf" srcId="{B40A5C76-331C-46AC-8C91-A7A0702A2900}" destId="{C5E7F9D8-2ACF-4296-AEB9-EEE313B0C6D3}" srcOrd="5" destOrd="0" presId="urn:microsoft.com/office/officeart/2005/8/layout/process5"/>
    <dgm:cxn modelId="{5553213A-4858-4E4E-A094-07259BCB77FC}" type="presParOf" srcId="{C5E7F9D8-2ACF-4296-AEB9-EEE313B0C6D3}" destId="{4BE5E47A-B512-4493-BBE5-F0594FF3AAB1}" srcOrd="0" destOrd="0" presId="urn:microsoft.com/office/officeart/2005/8/layout/process5"/>
    <dgm:cxn modelId="{267CE1AB-B05B-493E-AB7C-96C2A547A7CD}" type="presParOf" srcId="{B40A5C76-331C-46AC-8C91-A7A0702A2900}" destId="{FD831AF2-98BA-48DE-81C9-00B211B921FB}" srcOrd="6" destOrd="0" presId="urn:microsoft.com/office/officeart/2005/8/layout/process5"/>
    <dgm:cxn modelId="{97C47704-05F3-456D-91C8-154742DBA8A3}" type="presParOf" srcId="{B40A5C76-331C-46AC-8C91-A7A0702A2900}" destId="{EA54278E-C8FE-46D6-A420-68AC9E27D78E}" srcOrd="7" destOrd="0" presId="urn:microsoft.com/office/officeart/2005/8/layout/process5"/>
    <dgm:cxn modelId="{DE74AED7-7B8D-4AF7-B1DF-034634EDB2ED}" type="presParOf" srcId="{EA54278E-C8FE-46D6-A420-68AC9E27D78E}" destId="{2B7399D7-9A84-46B9-90F5-C8F86F69F40D}" srcOrd="0" destOrd="0" presId="urn:microsoft.com/office/officeart/2005/8/layout/process5"/>
    <dgm:cxn modelId="{468228C1-DF43-49FB-9576-6348C46E3959}" type="presParOf" srcId="{B40A5C76-331C-46AC-8C91-A7A0702A2900}" destId="{1D2F2BEF-98F0-4878-826D-EBECB9611BE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E811A-1A5A-4881-A3BA-4709BA9645F8}" type="doc">
      <dgm:prSet loTypeId="urn:microsoft.com/office/officeart/2005/8/layout/process5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AB778FAE-C20A-4001-BDD5-61037F454C93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1 </a:t>
          </a:r>
        </a:p>
      </dgm:t>
    </dgm:pt>
    <dgm:pt modelId="{48F84AF5-0B14-481D-ADB5-766EA6B7E52C}" type="parTrans" cxnId="{430BC957-D59C-440A-BB62-9EF5D3A7D599}">
      <dgm:prSet/>
      <dgm:spPr/>
      <dgm:t>
        <a:bodyPr/>
        <a:lstStyle/>
        <a:p>
          <a:endParaRPr lang="de-DE"/>
        </a:p>
      </dgm:t>
    </dgm:pt>
    <dgm:pt modelId="{BBB64405-B98F-473A-A3F6-45640EF33C18}" type="sibTrans" cxnId="{430BC957-D59C-440A-BB62-9EF5D3A7D599}">
      <dgm:prSet/>
      <dgm:spPr/>
      <dgm:t>
        <a:bodyPr/>
        <a:lstStyle/>
        <a:p>
          <a:endParaRPr lang="de-DE"/>
        </a:p>
      </dgm:t>
    </dgm:pt>
    <dgm:pt modelId="{AC003473-58EE-47D0-BE4C-EAEECDAC347C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2</a:t>
          </a:r>
          <a:endParaRPr lang="de-DE"/>
        </a:p>
      </dgm:t>
    </dgm:pt>
    <dgm:pt modelId="{FBF9E680-1D20-4CC4-934A-A433665B1B1C}" type="parTrans" cxnId="{8A0F1FAC-1BE5-445A-8B0A-59E8CA49E1FD}">
      <dgm:prSet/>
      <dgm:spPr/>
      <dgm:t>
        <a:bodyPr/>
        <a:lstStyle/>
        <a:p>
          <a:endParaRPr lang="de-DE"/>
        </a:p>
      </dgm:t>
    </dgm:pt>
    <dgm:pt modelId="{24A3042C-D92E-473A-9CC1-7EE3369B15D5}" type="sibTrans" cxnId="{8A0F1FAC-1BE5-445A-8B0A-59E8CA49E1FD}">
      <dgm:prSet/>
      <dgm:spPr/>
      <dgm:t>
        <a:bodyPr/>
        <a:lstStyle/>
        <a:p>
          <a:endParaRPr lang="de-DE"/>
        </a:p>
      </dgm:t>
    </dgm:pt>
    <dgm:pt modelId="{01A4710F-07BD-423B-8227-DFC9EADF9D01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3</a:t>
          </a:r>
          <a:endParaRPr lang="de-DE"/>
        </a:p>
      </dgm:t>
    </dgm:pt>
    <dgm:pt modelId="{8584A929-A1B8-45B5-9E34-7657BC9DCB4D}" type="parTrans" cxnId="{A3E217B8-1382-4FBB-891E-84A6C2711FB4}">
      <dgm:prSet/>
      <dgm:spPr/>
      <dgm:t>
        <a:bodyPr/>
        <a:lstStyle/>
        <a:p>
          <a:endParaRPr lang="de-DE"/>
        </a:p>
      </dgm:t>
    </dgm:pt>
    <dgm:pt modelId="{51449E82-C4CC-44EE-AF84-255A1C3E3C85}" type="sibTrans" cxnId="{A3E217B8-1382-4FBB-891E-84A6C2711FB4}">
      <dgm:prSet/>
      <dgm:spPr/>
      <dgm:t>
        <a:bodyPr/>
        <a:lstStyle/>
        <a:p>
          <a:endParaRPr lang="de-DE"/>
        </a:p>
      </dgm:t>
    </dgm:pt>
    <dgm:pt modelId="{C6259D31-4232-4FAA-9E2E-96DDEF6A1AA0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4</a:t>
          </a:r>
          <a:endParaRPr lang="de-DE"/>
        </a:p>
      </dgm:t>
    </dgm:pt>
    <dgm:pt modelId="{88E80BE0-C027-4C88-8FE9-453C86EB9E05}" type="parTrans" cxnId="{F48E10B1-6F1D-4952-940C-965EF105619B}">
      <dgm:prSet/>
      <dgm:spPr/>
      <dgm:t>
        <a:bodyPr/>
        <a:lstStyle/>
        <a:p>
          <a:endParaRPr lang="de-DE"/>
        </a:p>
      </dgm:t>
    </dgm:pt>
    <dgm:pt modelId="{8C7FCF9B-EBFE-4298-8098-57C7210D676F}" type="sibTrans" cxnId="{F48E10B1-6F1D-4952-940C-965EF105619B}">
      <dgm:prSet/>
      <dgm:spPr/>
      <dgm:t>
        <a:bodyPr/>
        <a:lstStyle/>
        <a:p>
          <a:endParaRPr lang="de-DE"/>
        </a:p>
      </dgm:t>
    </dgm:pt>
    <dgm:pt modelId="{1408C51C-192E-4AB1-8112-59DCD5638BFB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5</a:t>
          </a:r>
          <a:endParaRPr lang="de-DE"/>
        </a:p>
      </dgm:t>
    </dgm:pt>
    <dgm:pt modelId="{84FDB04A-EE36-47FB-998F-622923D38983}" type="parTrans" cxnId="{40161DA0-0436-44EE-8905-A4F05D67FC02}">
      <dgm:prSet/>
      <dgm:spPr/>
      <dgm:t>
        <a:bodyPr/>
        <a:lstStyle/>
        <a:p>
          <a:endParaRPr lang="de-DE"/>
        </a:p>
      </dgm:t>
    </dgm:pt>
    <dgm:pt modelId="{FCB9189C-9955-4895-844D-B710C8EAC7DE}" type="sibTrans" cxnId="{40161DA0-0436-44EE-8905-A4F05D67FC02}">
      <dgm:prSet/>
      <dgm:spPr/>
      <dgm:t>
        <a:bodyPr/>
        <a:lstStyle/>
        <a:p>
          <a:endParaRPr lang="de-DE"/>
        </a:p>
      </dgm:t>
    </dgm:pt>
    <dgm:pt modelId="{B40A5C76-331C-46AC-8C91-A7A0702A2900}" type="pres">
      <dgm:prSet presAssocID="{91BE811A-1A5A-4881-A3BA-4709BA9645F8}" presName="diagram" presStyleCnt="0">
        <dgm:presLayoutVars>
          <dgm:dir/>
          <dgm:resizeHandles val="exact"/>
        </dgm:presLayoutVars>
      </dgm:prSet>
      <dgm:spPr/>
    </dgm:pt>
    <dgm:pt modelId="{DBD821DF-AA28-4644-972F-81A143123B44}" type="pres">
      <dgm:prSet presAssocID="{AB778FAE-C20A-4001-BDD5-61037F454C93}" presName="node" presStyleLbl="node1" presStyleIdx="0" presStyleCnt="5">
        <dgm:presLayoutVars>
          <dgm:bulletEnabled val="1"/>
        </dgm:presLayoutVars>
      </dgm:prSet>
      <dgm:spPr/>
    </dgm:pt>
    <dgm:pt modelId="{BEDEDC16-6DF5-46DB-83B6-87A753D22ABE}" type="pres">
      <dgm:prSet presAssocID="{BBB64405-B98F-473A-A3F6-45640EF33C18}" presName="sibTrans" presStyleLbl="sibTrans2D1" presStyleIdx="0" presStyleCnt="4"/>
      <dgm:spPr/>
    </dgm:pt>
    <dgm:pt modelId="{16F9C7F6-7B32-494C-BB21-7359F8431DFF}" type="pres">
      <dgm:prSet presAssocID="{BBB64405-B98F-473A-A3F6-45640EF33C18}" presName="connectorText" presStyleLbl="sibTrans2D1" presStyleIdx="0" presStyleCnt="4"/>
      <dgm:spPr/>
    </dgm:pt>
    <dgm:pt modelId="{95B1DE5B-91C1-49B9-A4DA-55C346867527}" type="pres">
      <dgm:prSet presAssocID="{AC003473-58EE-47D0-BE4C-EAEECDAC347C}" presName="node" presStyleLbl="node1" presStyleIdx="1" presStyleCnt="5">
        <dgm:presLayoutVars>
          <dgm:bulletEnabled val="1"/>
        </dgm:presLayoutVars>
      </dgm:prSet>
      <dgm:spPr/>
    </dgm:pt>
    <dgm:pt modelId="{406009A0-19E6-4BF0-A478-44F11BFC230C}" type="pres">
      <dgm:prSet presAssocID="{24A3042C-D92E-473A-9CC1-7EE3369B15D5}" presName="sibTrans" presStyleLbl="sibTrans2D1" presStyleIdx="1" presStyleCnt="4"/>
      <dgm:spPr/>
    </dgm:pt>
    <dgm:pt modelId="{E5232D94-48B4-4E1F-9A49-ED199483EA1B}" type="pres">
      <dgm:prSet presAssocID="{24A3042C-D92E-473A-9CC1-7EE3369B15D5}" presName="connectorText" presStyleLbl="sibTrans2D1" presStyleIdx="1" presStyleCnt="4"/>
      <dgm:spPr/>
    </dgm:pt>
    <dgm:pt modelId="{FB5402D0-0392-4D65-A7F8-1AD41347A17F}" type="pres">
      <dgm:prSet presAssocID="{01A4710F-07BD-423B-8227-DFC9EADF9D01}" presName="node" presStyleLbl="node1" presStyleIdx="2" presStyleCnt="5">
        <dgm:presLayoutVars>
          <dgm:bulletEnabled val="1"/>
        </dgm:presLayoutVars>
      </dgm:prSet>
      <dgm:spPr/>
    </dgm:pt>
    <dgm:pt modelId="{C5E7F9D8-2ACF-4296-AEB9-EEE313B0C6D3}" type="pres">
      <dgm:prSet presAssocID="{51449E82-C4CC-44EE-AF84-255A1C3E3C85}" presName="sibTrans" presStyleLbl="sibTrans2D1" presStyleIdx="2" presStyleCnt="4"/>
      <dgm:spPr/>
    </dgm:pt>
    <dgm:pt modelId="{4BE5E47A-B512-4493-BBE5-F0594FF3AAB1}" type="pres">
      <dgm:prSet presAssocID="{51449E82-C4CC-44EE-AF84-255A1C3E3C85}" presName="connectorText" presStyleLbl="sibTrans2D1" presStyleIdx="2" presStyleCnt="4"/>
      <dgm:spPr/>
    </dgm:pt>
    <dgm:pt modelId="{FD831AF2-98BA-48DE-81C9-00B211B921FB}" type="pres">
      <dgm:prSet presAssocID="{C6259D31-4232-4FAA-9E2E-96DDEF6A1AA0}" presName="node" presStyleLbl="node1" presStyleIdx="3" presStyleCnt="5">
        <dgm:presLayoutVars>
          <dgm:bulletEnabled val="1"/>
        </dgm:presLayoutVars>
      </dgm:prSet>
      <dgm:spPr/>
    </dgm:pt>
    <dgm:pt modelId="{EA54278E-C8FE-46D6-A420-68AC9E27D78E}" type="pres">
      <dgm:prSet presAssocID="{8C7FCF9B-EBFE-4298-8098-57C7210D676F}" presName="sibTrans" presStyleLbl="sibTrans2D1" presStyleIdx="3" presStyleCnt="4"/>
      <dgm:spPr/>
    </dgm:pt>
    <dgm:pt modelId="{2B7399D7-9A84-46B9-90F5-C8F86F69F40D}" type="pres">
      <dgm:prSet presAssocID="{8C7FCF9B-EBFE-4298-8098-57C7210D676F}" presName="connectorText" presStyleLbl="sibTrans2D1" presStyleIdx="3" presStyleCnt="4"/>
      <dgm:spPr/>
    </dgm:pt>
    <dgm:pt modelId="{1D2F2BEF-98F0-4878-826D-EBECB9611BE1}" type="pres">
      <dgm:prSet presAssocID="{1408C51C-192E-4AB1-8112-59DCD5638BF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BFE802-EF05-4B83-96F2-E6296AF4EF8C}" type="presOf" srcId="{C6259D31-4232-4FAA-9E2E-96DDEF6A1AA0}" destId="{FD831AF2-98BA-48DE-81C9-00B211B921FB}" srcOrd="0" destOrd="0" presId="urn:microsoft.com/office/officeart/2005/8/layout/process5"/>
    <dgm:cxn modelId="{48824523-0491-446F-B69D-0B5782DF87F9}" type="presOf" srcId="{51449E82-C4CC-44EE-AF84-255A1C3E3C85}" destId="{C5E7F9D8-2ACF-4296-AEB9-EEE313B0C6D3}" srcOrd="0" destOrd="0" presId="urn:microsoft.com/office/officeart/2005/8/layout/process5"/>
    <dgm:cxn modelId="{25165D30-8EB7-4298-B4A7-9C0E63972777}" type="presOf" srcId="{8C7FCF9B-EBFE-4298-8098-57C7210D676F}" destId="{2B7399D7-9A84-46B9-90F5-C8F86F69F40D}" srcOrd="1" destOrd="0" presId="urn:microsoft.com/office/officeart/2005/8/layout/process5"/>
    <dgm:cxn modelId="{AE846054-EEBF-4550-8C8E-556F3D8B46D3}" type="presOf" srcId="{24A3042C-D92E-473A-9CC1-7EE3369B15D5}" destId="{E5232D94-48B4-4E1F-9A49-ED199483EA1B}" srcOrd="1" destOrd="0" presId="urn:microsoft.com/office/officeart/2005/8/layout/process5"/>
    <dgm:cxn modelId="{430BC957-D59C-440A-BB62-9EF5D3A7D599}" srcId="{91BE811A-1A5A-4881-A3BA-4709BA9645F8}" destId="{AB778FAE-C20A-4001-BDD5-61037F454C93}" srcOrd="0" destOrd="0" parTransId="{48F84AF5-0B14-481D-ADB5-766EA6B7E52C}" sibTransId="{BBB64405-B98F-473A-A3F6-45640EF33C18}"/>
    <dgm:cxn modelId="{479D7186-956C-4FB5-86D7-37DD4114B547}" type="presOf" srcId="{8C7FCF9B-EBFE-4298-8098-57C7210D676F}" destId="{EA54278E-C8FE-46D6-A420-68AC9E27D78E}" srcOrd="0" destOrd="0" presId="urn:microsoft.com/office/officeart/2005/8/layout/process5"/>
    <dgm:cxn modelId="{8CF1CC87-4CD3-417E-8348-0A3BEAC4E97A}" type="presOf" srcId="{BBB64405-B98F-473A-A3F6-45640EF33C18}" destId="{16F9C7F6-7B32-494C-BB21-7359F8431DFF}" srcOrd="1" destOrd="0" presId="urn:microsoft.com/office/officeart/2005/8/layout/process5"/>
    <dgm:cxn modelId="{0D562B89-D136-4C3A-BB6A-79238236A74E}" type="presOf" srcId="{01A4710F-07BD-423B-8227-DFC9EADF9D01}" destId="{FB5402D0-0392-4D65-A7F8-1AD41347A17F}" srcOrd="0" destOrd="0" presId="urn:microsoft.com/office/officeart/2005/8/layout/process5"/>
    <dgm:cxn modelId="{40161DA0-0436-44EE-8905-A4F05D67FC02}" srcId="{91BE811A-1A5A-4881-A3BA-4709BA9645F8}" destId="{1408C51C-192E-4AB1-8112-59DCD5638BFB}" srcOrd="4" destOrd="0" parTransId="{84FDB04A-EE36-47FB-998F-622923D38983}" sibTransId="{FCB9189C-9955-4895-844D-B710C8EAC7DE}"/>
    <dgm:cxn modelId="{8A0F1FAC-1BE5-445A-8B0A-59E8CA49E1FD}" srcId="{91BE811A-1A5A-4881-A3BA-4709BA9645F8}" destId="{AC003473-58EE-47D0-BE4C-EAEECDAC347C}" srcOrd="1" destOrd="0" parTransId="{FBF9E680-1D20-4CC4-934A-A433665B1B1C}" sibTransId="{24A3042C-D92E-473A-9CC1-7EE3369B15D5}"/>
    <dgm:cxn modelId="{F48E10B1-6F1D-4952-940C-965EF105619B}" srcId="{91BE811A-1A5A-4881-A3BA-4709BA9645F8}" destId="{C6259D31-4232-4FAA-9E2E-96DDEF6A1AA0}" srcOrd="3" destOrd="0" parTransId="{88E80BE0-C027-4C88-8FE9-453C86EB9E05}" sibTransId="{8C7FCF9B-EBFE-4298-8098-57C7210D676F}"/>
    <dgm:cxn modelId="{A3E217B8-1382-4FBB-891E-84A6C2711FB4}" srcId="{91BE811A-1A5A-4881-A3BA-4709BA9645F8}" destId="{01A4710F-07BD-423B-8227-DFC9EADF9D01}" srcOrd="2" destOrd="0" parTransId="{8584A929-A1B8-45B5-9E34-7657BC9DCB4D}" sibTransId="{51449E82-C4CC-44EE-AF84-255A1C3E3C85}"/>
    <dgm:cxn modelId="{6D6CF8CF-8C89-49E4-8101-A9E4A39C2817}" type="presOf" srcId="{AB778FAE-C20A-4001-BDD5-61037F454C93}" destId="{DBD821DF-AA28-4644-972F-81A143123B44}" srcOrd="0" destOrd="0" presId="urn:microsoft.com/office/officeart/2005/8/layout/process5"/>
    <dgm:cxn modelId="{41BF69D0-3C7F-47DB-BCB3-3ECA3F54A922}" type="presOf" srcId="{24A3042C-D92E-473A-9CC1-7EE3369B15D5}" destId="{406009A0-19E6-4BF0-A478-44F11BFC230C}" srcOrd="0" destOrd="0" presId="urn:microsoft.com/office/officeart/2005/8/layout/process5"/>
    <dgm:cxn modelId="{541C80E5-92A1-4CF4-909A-4E7ABE19434F}" type="presOf" srcId="{51449E82-C4CC-44EE-AF84-255A1C3E3C85}" destId="{4BE5E47A-B512-4493-BBE5-F0594FF3AAB1}" srcOrd="1" destOrd="0" presId="urn:microsoft.com/office/officeart/2005/8/layout/process5"/>
    <dgm:cxn modelId="{42060AEE-61FC-4B65-A334-8D5C4BD4624D}" type="presOf" srcId="{BBB64405-B98F-473A-A3F6-45640EF33C18}" destId="{BEDEDC16-6DF5-46DB-83B6-87A753D22ABE}" srcOrd="0" destOrd="0" presId="urn:microsoft.com/office/officeart/2005/8/layout/process5"/>
    <dgm:cxn modelId="{28688AEE-CEA3-416B-8F33-BEAB3F40E1A5}" type="presOf" srcId="{1408C51C-192E-4AB1-8112-59DCD5638BFB}" destId="{1D2F2BEF-98F0-4878-826D-EBECB9611BE1}" srcOrd="0" destOrd="0" presId="urn:microsoft.com/office/officeart/2005/8/layout/process5"/>
    <dgm:cxn modelId="{31D2B2EE-60D4-4D4E-8E07-30DB8DD4B2CF}" type="presOf" srcId="{91BE811A-1A5A-4881-A3BA-4709BA9645F8}" destId="{B40A5C76-331C-46AC-8C91-A7A0702A2900}" srcOrd="0" destOrd="0" presId="urn:microsoft.com/office/officeart/2005/8/layout/process5"/>
    <dgm:cxn modelId="{2DB8E3FB-A68A-4436-AC19-1ACECD1F95A0}" type="presOf" srcId="{AC003473-58EE-47D0-BE4C-EAEECDAC347C}" destId="{95B1DE5B-91C1-49B9-A4DA-55C346867527}" srcOrd="0" destOrd="0" presId="urn:microsoft.com/office/officeart/2005/8/layout/process5"/>
    <dgm:cxn modelId="{10F6FEAF-5477-45EA-9F9C-98F04502E515}" type="presParOf" srcId="{B40A5C76-331C-46AC-8C91-A7A0702A2900}" destId="{DBD821DF-AA28-4644-972F-81A143123B44}" srcOrd="0" destOrd="0" presId="urn:microsoft.com/office/officeart/2005/8/layout/process5"/>
    <dgm:cxn modelId="{44CCBCC8-62E8-46C9-ABDC-B8AC5FEAEB03}" type="presParOf" srcId="{B40A5C76-331C-46AC-8C91-A7A0702A2900}" destId="{BEDEDC16-6DF5-46DB-83B6-87A753D22ABE}" srcOrd="1" destOrd="0" presId="urn:microsoft.com/office/officeart/2005/8/layout/process5"/>
    <dgm:cxn modelId="{4451C2FD-D43B-4638-930D-214873AB8A0F}" type="presParOf" srcId="{BEDEDC16-6DF5-46DB-83B6-87A753D22ABE}" destId="{16F9C7F6-7B32-494C-BB21-7359F8431DFF}" srcOrd="0" destOrd="0" presId="urn:microsoft.com/office/officeart/2005/8/layout/process5"/>
    <dgm:cxn modelId="{CEE86787-7E24-42E2-8C0D-169E2F225D8D}" type="presParOf" srcId="{B40A5C76-331C-46AC-8C91-A7A0702A2900}" destId="{95B1DE5B-91C1-49B9-A4DA-55C346867527}" srcOrd="2" destOrd="0" presId="urn:microsoft.com/office/officeart/2005/8/layout/process5"/>
    <dgm:cxn modelId="{995D40C0-8724-4C49-B6EA-AAC08CE2E093}" type="presParOf" srcId="{B40A5C76-331C-46AC-8C91-A7A0702A2900}" destId="{406009A0-19E6-4BF0-A478-44F11BFC230C}" srcOrd="3" destOrd="0" presId="urn:microsoft.com/office/officeart/2005/8/layout/process5"/>
    <dgm:cxn modelId="{DF883495-2521-4A72-8B77-F851B6C7AF49}" type="presParOf" srcId="{406009A0-19E6-4BF0-A478-44F11BFC230C}" destId="{E5232D94-48B4-4E1F-9A49-ED199483EA1B}" srcOrd="0" destOrd="0" presId="urn:microsoft.com/office/officeart/2005/8/layout/process5"/>
    <dgm:cxn modelId="{26CE2E7B-AC52-4B5A-8E73-EB45FCD67E0C}" type="presParOf" srcId="{B40A5C76-331C-46AC-8C91-A7A0702A2900}" destId="{FB5402D0-0392-4D65-A7F8-1AD41347A17F}" srcOrd="4" destOrd="0" presId="urn:microsoft.com/office/officeart/2005/8/layout/process5"/>
    <dgm:cxn modelId="{B8FB7320-DCA8-46E4-9E23-9C7C24D69D91}" type="presParOf" srcId="{B40A5C76-331C-46AC-8C91-A7A0702A2900}" destId="{C5E7F9D8-2ACF-4296-AEB9-EEE313B0C6D3}" srcOrd="5" destOrd="0" presId="urn:microsoft.com/office/officeart/2005/8/layout/process5"/>
    <dgm:cxn modelId="{5553213A-4858-4E4E-A094-07259BCB77FC}" type="presParOf" srcId="{C5E7F9D8-2ACF-4296-AEB9-EEE313B0C6D3}" destId="{4BE5E47A-B512-4493-BBE5-F0594FF3AAB1}" srcOrd="0" destOrd="0" presId="urn:microsoft.com/office/officeart/2005/8/layout/process5"/>
    <dgm:cxn modelId="{267CE1AB-B05B-493E-AB7C-96C2A547A7CD}" type="presParOf" srcId="{B40A5C76-331C-46AC-8C91-A7A0702A2900}" destId="{FD831AF2-98BA-48DE-81C9-00B211B921FB}" srcOrd="6" destOrd="0" presId="urn:microsoft.com/office/officeart/2005/8/layout/process5"/>
    <dgm:cxn modelId="{97C47704-05F3-456D-91C8-154742DBA8A3}" type="presParOf" srcId="{B40A5C76-331C-46AC-8C91-A7A0702A2900}" destId="{EA54278E-C8FE-46D6-A420-68AC9E27D78E}" srcOrd="7" destOrd="0" presId="urn:microsoft.com/office/officeart/2005/8/layout/process5"/>
    <dgm:cxn modelId="{DE74AED7-7B8D-4AF7-B1DF-034634EDB2ED}" type="presParOf" srcId="{EA54278E-C8FE-46D6-A420-68AC9E27D78E}" destId="{2B7399D7-9A84-46B9-90F5-C8F86F69F40D}" srcOrd="0" destOrd="0" presId="urn:microsoft.com/office/officeart/2005/8/layout/process5"/>
    <dgm:cxn modelId="{468228C1-DF43-49FB-9576-6348C46E3959}" type="presParOf" srcId="{B40A5C76-331C-46AC-8C91-A7A0702A2900}" destId="{1D2F2BEF-98F0-4878-826D-EBECB9611BE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E811A-1A5A-4881-A3BA-4709BA9645F8}" type="doc">
      <dgm:prSet loTypeId="urn:microsoft.com/office/officeart/2005/8/layout/process5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AB778FAE-C20A-4001-BDD5-61037F454C93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1 </a:t>
          </a:r>
        </a:p>
      </dgm:t>
    </dgm:pt>
    <dgm:pt modelId="{48F84AF5-0B14-481D-ADB5-766EA6B7E52C}" type="parTrans" cxnId="{430BC957-D59C-440A-BB62-9EF5D3A7D599}">
      <dgm:prSet/>
      <dgm:spPr/>
      <dgm:t>
        <a:bodyPr/>
        <a:lstStyle/>
        <a:p>
          <a:endParaRPr lang="de-DE"/>
        </a:p>
      </dgm:t>
    </dgm:pt>
    <dgm:pt modelId="{BBB64405-B98F-473A-A3F6-45640EF33C18}" type="sibTrans" cxnId="{430BC957-D59C-440A-BB62-9EF5D3A7D599}">
      <dgm:prSet/>
      <dgm:spPr/>
      <dgm:t>
        <a:bodyPr/>
        <a:lstStyle/>
        <a:p>
          <a:endParaRPr lang="de-DE"/>
        </a:p>
      </dgm:t>
    </dgm:pt>
    <dgm:pt modelId="{AC003473-58EE-47D0-BE4C-EAEECDAC347C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2</a:t>
          </a:r>
          <a:endParaRPr lang="de-DE"/>
        </a:p>
      </dgm:t>
    </dgm:pt>
    <dgm:pt modelId="{FBF9E680-1D20-4CC4-934A-A433665B1B1C}" type="parTrans" cxnId="{8A0F1FAC-1BE5-445A-8B0A-59E8CA49E1FD}">
      <dgm:prSet/>
      <dgm:spPr/>
      <dgm:t>
        <a:bodyPr/>
        <a:lstStyle/>
        <a:p>
          <a:endParaRPr lang="de-DE"/>
        </a:p>
      </dgm:t>
    </dgm:pt>
    <dgm:pt modelId="{24A3042C-D92E-473A-9CC1-7EE3369B15D5}" type="sibTrans" cxnId="{8A0F1FAC-1BE5-445A-8B0A-59E8CA49E1FD}">
      <dgm:prSet/>
      <dgm:spPr/>
      <dgm:t>
        <a:bodyPr/>
        <a:lstStyle/>
        <a:p>
          <a:endParaRPr lang="de-DE"/>
        </a:p>
      </dgm:t>
    </dgm:pt>
    <dgm:pt modelId="{01A4710F-07BD-423B-8227-DFC9EADF9D01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3</a:t>
          </a:r>
          <a:endParaRPr lang="de-DE"/>
        </a:p>
      </dgm:t>
    </dgm:pt>
    <dgm:pt modelId="{8584A929-A1B8-45B5-9E34-7657BC9DCB4D}" type="parTrans" cxnId="{A3E217B8-1382-4FBB-891E-84A6C2711FB4}">
      <dgm:prSet/>
      <dgm:spPr/>
      <dgm:t>
        <a:bodyPr/>
        <a:lstStyle/>
        <a:p>
          <a:endParaRPr lang="de-DE"/>
        </a:p>
      </dgm:t>
    </dgm:pt>
    <dgm:pt modelId="{51449E82-C4CC-44EE-AF84-255A1C3E3C85}" type="sibTrans" cxnId="{A3E217B8-1382-4FBB-891E-84A6C2711FB4}">
      <dgm:prSet/>
      <dgm:spPr/>
      <dgm:t>
        <a:bodyPr/>
        <a:lstStyle/>
        <a:p>
          <a:endParaRPr lang="de-DE"/>
        </a:p>
      </dgm:t>
    </dgm:pt>
    <dgm:pt modelId="{C6259D31-4232-4FAA-9E2E-96DDEF6A1AA0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4</a:t>
          </a:r>
          <a:endParaRPr lang="de-DE"/>
        </a:p>
      </dgm:t>
    </dgm:pt>
    <dgm:pt modelId="{88E80BE0-C027-4C88-8FE9-453C86EB9E05}" type="parTrans" cxnId="{F48E10B1-6F1D-4952-940C-965EF105619B}">
      <dgm:prSet/>
      <dgm:spPr/>
      <dgm:t>
        <a:bodyPr/>
        <a:lstStyle/>
        <a:p>
          <a:endParaRPr lang="de-DE"/>
        </a:p>
      </dgm:t>
    </dgm:pt>
    <dgm:pt modelId="{8C7FCF9B-EBFE-4298-8098-57C7210D676F}" type="sibTrans" cxnId="{F48E10B1-6F1D-4952-940C-965EF105619B}">
      <dgm:prSet/>
      <dgm:spPr/>
      <dgm:t>
        <a:bodyPr/>
        <a:lstStyle/>
        <a:p>
          <a:endParaRPr lang="de-DE"/>
        </a:p>
      </dgm:t>
    </dgm:pt>
    <dgm:pt modelId="{1408C51C-192E-4AB1-8112-59DCD5638BFB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5</a:t>
          </a:r>
          <a:endParaRPr lang="de-DE"/>
        </a:p>
      </dgm:t>
    </dgm:pt>
    <dgm:pt modelId="{84FDB04A-EE36-47FB-998F-622923D38983}" type="parTrans" cxnId="{40161DA0-0436-44EE-8905-A4F05D67FC02}">
      <dgm:prSet/>
      <dgm:spPr/>
      <dgm:t>
        <a:bodyPr/>
        <a:lstStyle/>
        <a:p>
          <a:endParaRPr lang="de-DE"/>
        </a:p>
      </dgm:t>
    </dgm:pt>
    <dgm:pt modelId="{FCB9189C-9955-4895-844D-B710C8EAC7DE}" type="sibTrans" cxnId="{40161DA0-0436-44EE-8905-A4F05D67FC02}">
      <dgm:prSet/>
      <dgm:spPr/>
      <dgm:t>
        <a:bodyPr/>
        <a:lstStyle/>
        <a:p>
          <a:endParaRPr lang="de-DE"/>
        </a:p>
      </dgm:t>
    </dgm:pt>
    <dgm:pt modelId="{B40A5C76-331C-46AC-8C91-A7A0702A2900}" type="pres">
      <dgm:prSet presAssocID="{91BE811A-1A5A-4881-A3BA-4709BA9645F8}" presName="diagram" presStyleCnt="0">
        <dgm:presLayoutVars>
          <dgm:dir/>
          <dgm:resizeHandles val="exact"/>
        </dgm:presLayoutVars>
      </dgm:prSet>
      <dgm:spPr/>
    </dgm:pt>
    <dgm:pt modelId="{DBD821DF-AA28-4644-972F-81A143123B44}" type="pres">
      <dgm:prSet presAssocID="{AB778FAE-C20A-4001-BDD5-61037F454C93}" presName="node" presStyleLbl="node1" presStyleIdx="0" presStyleCnt="5">
        <dgm:presLayoutVars>
          <dgm:bulletEnabled val="1"/>
        </dgm:presLayoutVars>
      </dgm:prSet>
      <dgm:spPr/>
    </dgm:pt>
    <dgm:pt modelId="{BEDEDC16-6DF5-46DB-83B6-87A753D22ABE}" type="pres">
      <dgm:prSet presAssocID="{BBB64405-B98F-473A-A3F6-45640EF33C18}" presName="sibTrans" presStyleLbl="sibTrans2D1" presStyleIdx="0" presStyleCnt="4"/>
      <dgm:spPr/>
    </dgm:pt>
    <dgm:pt modelId="{16F9C7F6-7B32-494C-BB21-7359F8431DFF}" type="pres">
      <dgm:prSet presAssocID="{BBB64405-B98F-473A-A3F6-45640EF33C18}" presName="connectorText" presStyleLbl="sibTrans2D1" presStyleIdx="0" presStyleCnt="4"/>
      <dgm:spPr/>
    </dgm:pt>
    <dgm:pt modelId="{95B1DE5B-91C1-49B9-A4DA-55C346867527}" type="pres">
      <dgm:prSet presAssocID="{AC003473-58EE-47D0-BE4C-EAEECDAC347C}" presName="node" presStyleLbl="node1" presStyleIdx="1" presStyleCnt="5">
        <dgm:presLayoutVars>
          <dgm:bulletEnabled val="1"/>
        </dgm:presLayoutVars>
      </dgm:prSet>
      <dgm:spPr/>
    </dgm:pt>
    <dgm:pt modelId="{406009A0-19E6-4BF0-A478-44F11BFC230C}" type="pres">
      <dgm:prSet presAssocID="{24A3042C-D92E-473A-9CC1-7EE3369B15D5}" presName="sibTrans" presStyleLbl="sibTrans2D1" presStyleIdx="1" presStyleCnt="4"/>
      <dgm:spPr/>
    </dgm:pt>
    <dgm:pt modelId="{E5232D94-48B4-4E1F-9A49-ED199483EA1B}" type="pres">
      <dgm:prSet presAssocID="{24A3042C-D92E-473A-9CC1-7EE3369B15D5}" presName="connectorText" presStyleLbl="sibTrans2D1" presStyleIdx="1" presStyleCnt="4"/>
      <dgm:spPr/>
    </dgm:pt>
    <dgm:pt modelId="{FB5402D0-0392-4D65-A7F8-1AD41347A17F}" type="pres">
      <dgm:prSet presAssocID="{01A4710F-07BD-423B-8227-DFC9EADF9D01}" presName="node" presStyleLbl="node1" presStyleIdx="2" presStyleCnt="5">
        <dgm:presLayoutVars>
          <dgm:bulletEnabled val="1"/>
        </dgm:presLayoutVars>
      </dgm:prSet>
      <dgm:spPr/>
    </dgm:pt>
    <dgm:pt modelId="{C5E7F9D8-2ACF-4296-AEB9-EEE313B0C6D3}" type="pres">
      <dgm:prSet presAssocID="{51449E82-C4CC-44EE-AF84-255A1C3E3C85}" presName="sibTrans" presStyleLbl="sibTrans2D1" presStyleIdx="2" presStyleCnt="4"/>
      <dgm:spPr/>
    </dgm:pt>
    <dgm:pt modelId="{4BE5E47A-B512-4493-BBE5-F0594FF3AAB1}" type="pres">
      <dgm:prSet presAssocID="{51449E82-C4CC-44EE-AF84-255A1C3E3C85}" presName="connectorText" presStyleLbl="sibTrans2D1" presStyleIdx="2" presStyleCnt="4"/>
      <dgm:spPr/>
    </dgm:pt>
    <dgm:pt modelId="{FD831AF2-98BA-48DE-81C9-00B211B921FB}" type="pres">
      <dgm:prSet presAssocID="{C6259D31-4232-4FAA-9E2E-96DDEF6A1AA0}" presName="node" presStyleLbl="node1" presStyleIdx="3" presStyleCnt="5">
        <dgm:presLayoutVars>
          <dgm:bulletEnabled val="1"/>
        </dgm:presLayoutVars>
      </dgm:prSet>
      <dgm:spPr/>
    </dgm:pt>
    <dgm:pt modelId="{EA54278E-C8FE-46D6-A420-68AC9E27D78E}" type="pres">
      <dgm:prSet presAssocID="{8C7FCF9B-EBFE-4298-8098-57C7210D676F}" presName="sibTrans" presStyleLbl="sibTrans2D1" presStyleIdx="3" presStyleCnt="4"/>
      <dgm:spPr/>
    </dgm:pt>
    <dgm:pt modelId="{2B7399D7-9A84-46B9-90F5-C8F86F69F40D}" type="pres">
      <dgm:prSet presAssocID="{8C7FCF9B-EBFE-4298-8098-57C7210D676F}" presName="connectorText" presStyleLbl="sibTrans2D1" presStyleIdx="3" presStyleCnt="4"/>
      <dgm:spPr/>
    </dgm:pt>
    <dgm:pt modelId="{1D2F2BEF-98F0-4878-826D-EBECB9611BE1}" type="pres">
      <dgm:prSet presAssocID="{1408C51C-192E-4AB1-8112-59DCD5638BF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BFE802-EF05-4B83-96F2-E6296AF4EF8C}" type="presOf" srcId="{C6259D31-4232-4FAA-9E2E-96DDEF6A1AA0}" destId="{FD831AF2-98BA-48DE-81C9-00B211B921FB}" srcOrd="0" destOrd="0" presId="urn:microsoft.com/office/officeart/2005/8/layout/process5"/>
    <dgm:cxn modelId="{48824523-0491-446F-B69D-0B5782DF87F9}" type="presOf" srcId="{51449E82-C4CC-44EE-AF84-255A1C3E3C85}" destId="{C5E7F9D8-2ACF-4296-AEB9-EEE313B0C6D3}" srcOrd="0" destOrd="0" presId="urn:microsoft.com/office/officeart/2005/8/layout/process5"/>
    <dgm:cxn modelId="{25165D30-8EB7-4298-B4A7-9C0E63972777}" type="presOf" srcId="{8C7FCF9B-EBFE-4298-8098-57C7210D676F}" destId="{2B7399D7-9A84-46B9-90F5-C8F86F69F40D}" srcOrd="1" destOrd="0" presId="urn:microsoft.com/office/officeart/2005/8/layout/process5"/>
    <dgm:cxn modelId="{AE846054-EEBF-4550-8C8E-556F3D8B46D3}" type="presOf" srcId="{24A3042C-D92E-473A-9CC1-7EE3369B15D5}" destId="{E5232D94-48B4-4E1F-9A49-ED199483EA1B}" srcOrd="1" destOrd="0" presId="urn:microsoft.com/office/officeart/2005/8/layout/process5"/>
    <dgm:cxn modelId="{430BC957-D59C-440A-BB62-9EF5D3A7D599}" srcId="{91BE811A-1A5A-4881-A3BA-4709BA9645F8}" destId="{AB778FAE-C20A-4001-BDD5-61037F454C93}" srcOrd="0" destOrd="0" parTransId="{48F84AF5-0B14-481D-ADB5-766EA6B7E52C}" sibTransId="{BBB64405-B98F-473A-A3F6-45640EF33C18}"/>
    <dgm:cxn modelId="{479D7186-956C-4FB5-86D7-37DD4114B547}" type="presOf" srcId="{8C7FCF9B-EBFE-4298-8098-57C7210D676F}" destId="{EA54278E-C8FE-46D6-A420-68AC9E27D78E}" srcOrd="0" destOrd="0" presId="urn:microsoft.com/office/officeart/2005/8/layout/process5"/>
    <dgm:cxn modelId="{8CF1CC87-4CD3-417E-8348-0A3BEAC4E97A}" type="presOf" srcId="{BBB64405-B98F-473A-A3F6-45640EF33C18}" destId="{16F9C7F6-7B32-494C-BB21-7359F8431DFF}" srcOrd="1" destOrd="0" presId="urn:microsoft.com/office/officeart/2005/8/layout/process5"/>
    <dgm:cxn modelId="{0D562B89-D136-4C3A-BB6A-79238236A74E}" type="presOf" srcId="{01A4710F-07BD-423B-8227-DFC9EADF9D01}" destId="{FB5402D0-0392-4D65-A7F8-1AD41347A17F}" srcOrd="0" destOrd="0" presId="urn:microsoft.com/office/officeart/2005/8/layout/process5"/>
    <dgm:cxn modelId="{40161DA0-0436-44EE-8905-A4F05D67FC02}" srcId="{91BE811A-1A5A-4881-A3BA-4709BA9645F8}" destId="{1408C51C-192E-4AB1-8112-59DCD5638BFB}" srcOrd="4" destOrd="0" parTransId="{84FDB04A-EE36-47FB-998F-622923D38983}" sibTransId="{FCB9189C-9955-4895-844D-B710C8EAC7DE}"/>
    <dgm:cxn modelId="{8A0F1FAC-1BE5-445A-8B0A-59E8CA49E1FD}" srcId="{91BE811A-1A5A-4881-A3BA-4709BA9645F8}" destId="{AC003473-58EE-47D0-BE4C-EAEECDAC347C}" srcOrd="1" destOrd="0" parTransId="{FBF9E680-1D20-4CC4-934A-A433665B1B1C}" sibTransId="{24A3042C-D92E-473A-9CC1-7EE3369B15D5}"/>
    <dgm:cxn modelId="{F48E10B1-6F1D-4952-940C-965EF105619B}" srcId="{91BE811A-1A5A-4881-A3BA-4709BA9645F8}" destId="{C6259D31-4232-4FAA-9E2E-96DDEF6A1AA0}" srcOrd="3" destOrd="0" parTransId="{88E80BE0-C027-4C88-8FE9-453C86EB9E05}" sibTransId="{8C7FCF9B-EBFE-4298-8098-57C7210D676F}"/>
    <dgm:cxn modelId="{A3E217B8-1382-4FBB-891E-84A6C2711FB4}" srcId="{91BE811A-1A5A-4881-A3BA-4709BA9645F8}" destId="{01A4710F-07BD-423B-8227-DFC9EADF9D01}" srcOrd="2" destOrd="0" parTransId="{8584A929-A1B8-45B5-9E34-7657BC9DCB4D}" sibTransId="{51449E82-C4CC-44EE-AF84-255A1C3E3C85}"/>
    <dgm:cxn modelId="{6D6CF8CF-8C89-49E4-8101-A9E4A39C2817}" type="presOf" srcId="{AB778FAE-C20A-4001-BDD5-61037F454C93}" destId="{DBD821DF-AA28-4644-972F-81A143123B44}" srcOrd="0" destOrd="0" presId="urn:microsoft.com/office/officeart/2005/8/layout/process5"/>
    <dgm:cxn modelId="{41BF69D0-3C7F-47DB-BCB3-3ECA3F54A922}" type="presOf" srcId="{24A3042C-D92E-473A-9CC1-7EE3369B15D5}" destId="{406009A0-19E6-4BF0-A478-44F11BFC230C}" srcOrd="0" destOrd="0" presId="urn:microsoft.com/office/officeart/2005/8/layout/process5"/>
    <dgm:cxn modelId="{541C80E5-92A1-4CF4-909A-4E7ABE19434F}" type="presOf" srcId="{51449E82-C4CC-44EE-AF84-255A1C3E3C85}" destId="{4BE5E47A-B512-4493-BBE5-F0594FF3AAB1}" srcOrd="1" destOrd="0" presId="urn:microsoft.com/office/officeart/2005/8/layout/process5"/>
    <dgm:cxn modelId="{42060AEE-61FC-4B65-A334-8D5C4BD4624D}" type="presOf" srcId="{BBB64405-B98F-473A-A3F6-45640EF33C18}" destId="{BEDEDC16-6DF5-46DB-83B6-87A753D22ABE}" srcOrd="0" destOrd="0" presId="urn:microsoft.com/office/officeart/2005/8/layout/process5"/>
    <dgm:cxn modelId="{28688AEE-CEA3-416B-8F33-BEAB3F40E1A5}" type="presOf" srcId="{1408C51C-192E-4AB1-8112-59DCD5638BFB}" destId="{1D2F2BEF-98F0-4878-826D-EBECB9611BE1}" srcOrd="0" destOrd="0" presId="urn:microsoft.com/office/officeart/2005/8/layout/process5"/>
    <dgm:cxn modelId="{31D2B2EE-60D4-4D4E-8E07-30DB8DD4B2CF}" type="presOf" srcId="{91BE811A-1A5A-4881-A3BA-4709BA9645F8}" destId="{B40A5C76-331C-46AC-8C91-A7A0702A2900}" srcOrd="0" destOrd="0" presId="urn:microsoft.com/office/officeart/2005/8/layout/process5"/>
    <dgm:cxn modelId="{2DB8E3FB-A68A-4436-AC19-1ACECD1F95A0}" type="presOf" srcId="{AC003473-58EE-47D0-BE4C-EAEECDAC347C}" destId="{95B1DE5B-91C1-49B9-A4DA-55C346867527}" srcOrd="0" destOrd="0" presId="urn:microsoft.com/office/officeart/2005/8/layout/process5"/>
    <dgm:cxn modelId="{10F6FEAF-5477-45EA-9F9C-98F04502E515}" type="presParOf" srcId="{B40A5C76-331C-46AC-8C91-A7A0702A2900}" destId="{DBD821DF-AA28-4644-972F-81A143123B44}" srcOrd="0" destOrd="0" presId="urn:microsoft.com/office/officeart/2005/8/layout/process5"/>
    <dgm:cxn modelId="{44CCBCC8-62E8-46C9-ABDC-B8AC5FEAEB03}" type="presParOf" srcId="{B40A5C76-331C-46AC-8C91-A7A0702A2900}" destId="{BEDEDC16-6DF5-46DB-83B6-87A753D22ABE}" srcOrd="1" destOrd="0" presId="urn:microsoft.com/office/officeart/2005/8/layout/process5"/>
    <dgm:cxn modelId="{4451C2FD-D43B-4638-930D-214873AB8A0F}" type="presParOf" srcId="{BEDEDC16-6DF5-46DB-83B6-87A753D22ABE}" destId="{16F9C7F6-7B32-494C-BB21-7359F8431DFF}" srcOrd="0" destOrd="0" presId="urn:microsoft.com/office/officeart/2005/8/layout/process5"/>
    <dgm:cxn modelId="{CEE86787-7E24-42E2-8C0D-169E2F225D8D}" type="presParOf" srcId="{B40A5C76-331C-46AC-8C91-A7A0702A2900}" destId="{95B1DE5B-91C1-49B9-A4DA-55C346867527}" srcOrd="2" destOrd="0" presId="urn:microsoft.com/office/officeart/2005/8/layout/process5"/>
    <dgm:cxn modelId="{995D40C0-8724-4C49-B6EA-AAC08CE2E093}" type="presParOf" srcId="{B40A5C76-331C-46AC-8C91-A7A0702A2900}" destId="{406009A0-19E6-4BF0-A478-44F11BFC230C}" srcOrd="3" destOrd="0" presId="urn:microsoft.com/office/officeart/2005/8/layout/process5"/>
    <dgm:cxn modelId="{DF883495-2521-4A72-8B77-F851B6C7AF49}" type="presParOf" srcId="{406009A0-19E6-4BF0-A478-44F11BFC230C}" destId="{E5232D94-48B4-4E1F-9A49-ED199483EA1B}" srcOrd="0" destOrd="0" presId="urn:microsoft.com/office/officeart/2005/8/layout/process5"/>
    <dgm:cxn modelId="{26CE2E7B-AC52-4B5A-8E73-EB45FCD67E0C}" type="presParOf" srcId="{B40A5C76-331C-46AC-8C91-A7A0702A2900}" destId="{FB5402D0-0392-4D65-A7F8-1AD41347A17F}" srcOrd="4" destOrd="0" presId="urn:microsoft.com/office/officeart/2005/8/layout/process5"/>
    <dgm:cxn modelId="{B8FB7320-DCA8-46E4-9E23-9C7C24D69D91}" type="presParOf" srcId="{B40A5C76-331C-46AC-8C91-A7A0702A2900}" destId="{C5E7F9D8-2ACF-4296-AEB9-EEE313B0C6D3}" srcOrd="5" destOrd="0" presId="urn:microsoft.com/office/officeart/2005/8/layout/process5"/>
    <dgm:cxn modelId="{5553213A-4858-4E4E-A094-07259BCB77FC}" type="presParOf" srcId="{C5E7F9D8-2ACF-4296-AEB9-EEE313B0C6D3}" destId="{4BE5E47A-B512-4493-BBE5-F0594FF3AAB1}" srcOrd="0" destOrd="0" presId="urn:microsoft.com/office/officeart/2005/8/layout/process5"/>
    <dgm:cxn modelId="{267CE1AB-B05B-493E-AB7C-96C2A547A7CD}" type="presParOf" srcId="{B40A5C76-331C-46AC-8C91-A7A0702A2900}" destId="{FD831AF2-98BA-48DE-81C9-00B211B921FB}" srcOrd="6" destOrd="0" presId="urn:microsoft.com/office/officeart/2005/8/layout/process5"/>
    <dgm:cxn modelId="{97C47704-05F3-456D-91C8-154742DBA8A3}" type="presParOf" srcId="{B40A5C76-331C-46AC-8C91-A7A0702A2900}" destId="{EA54278E-C8FE-46D6-A420-68AC9E27D78E}" srcOrd="7" destOrd="0" presId="urn:microsoft.com/office/officeart/2005/8/layout/process5"/>
    <dgm:cxn modelId="{DE74AED7-7B8D-4AF7-B1DF-034634EDB2ED}" type="presParOf" srcId="{EA54278E-C8FE-46D6-A420-68AC9E27D78E}" destId="{2B7399D7-9A84-46B9-90F5-C8F86F69F40D}" srcOrd="0" destOrd="0" presId="urn:microsoft.com/office/officeart/2005/8/layout/process5"/>
    <dgm:cxn modelId="{468228C1-DF43-49FB-9576-6348C46E3959}" type="presParOf" srcId="{B40A5C76-331C-46AC-8C91-A7A0702A2900}" destId="{1D2F2BEF-98F0-4878-826D-EBECB9611BE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E811A-1A5A-4881-A3BA-4709BA9645F8}" type="doc">
      <dgm:prSet loTypeId="urn:microsoft.com/office/officeart/2005/8/layout/process5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AB778FAE-C20A-4001-BDD5-61037F454C93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1 </a:t>
          </a:r>
        </a:p>
      </dgm:t>
    </dgm:pt>
    <dgm:pt modelId="{48F84AF5-0B14-481D-ADB5-766EA6B7E52C}" type="parTrans" cxnId="{430BC957-D59C-440A-BB62-9EF5D3A7D599}">
      <dgm:prSet/>
      <dgm:spPr/>
      <dgm:t>
        <a:bodyPr/>
        <a:lstStyle/>
        <a:p>
          <a:endParaRPr lang="de-DE"/>
        </a:p>
      </dgm:t>
    </dgm:pt>
    <dgm:pt modelId="{BBB64405-B98F-473A-A3F6-45640EF33C18}" type="sibTrans" cxnId="{430BC957-D59C-440A-BB62-9EF5D3A7D599}">
      <dgm:prSet/>
      <dgm:spPr/>
      <dgm:t>
        <a:bodyPr/>
        <a:lstStyle/>
        <a:p>
          <a:endParaRPr lang="de-DE"/>
        </a:p>
      </dgm:t>
    </dgm:pt>
    <dgm:pt modelId="{AC003473-58EE-47D0-BE4C-EAEECDAC347C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2</a:t>
          </a:r>
          <a:endParaRPr lang="de-DE"/>
        </a:p>
      </dgm:t>
    </dgm:pt>
    <dgm:pt modelId="{FBF9E680-1D20-4CC4-934A-A433665B1B1C}" type="parTrans" cxnId="{8A0F1FAC-1BE5-445A-8B0A-59E8CA49E1FD}">
      <dgm:prSet/>
      <dgm:spPr/>
      <dgm:t>
        <a:bodyPr/>
        <a:lstStyle/>
        <a:p>
          <a:endParaRPr lang="de-DE"/>
        </a:p>
      </dgm:t>
    </dgm:pt>
    <dgm:pt modelId="{24A3042C-D92E-473A-9CC1-7EE3369B15D5}" type="sibTrans" cxnId="{8A0F1FAC-1BE5-445A-8B0A-59E8CA49E1FD}">
      <dgm:prSet/>
      <dgm:spPr/>
      <dgm:t>
        <a:bodyPr/>
        <a:lstStyle/>
        <a:p>
          <a:endParaRPr lang="de-DE"/>
        </a:p>
      </dgm:t>
    </dgm:pt>
    <dgm:pt modelId="{01A4710F-07BD-423B-8227-DFC9EADF9D01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3</a:t>
          </a:r>
          <a:endParaRPr lang="de-DE"/>
        </a:p>
      </dgm:t>
    </dgm:pt>
    <dgm:pt modelId="{8584A929-A1B8-45B5-9E34-7657BC9DCB4D}" type="parTrans" cxnId="{A3E217B8-1382-4FBB-891E-84A6C2711FB4}">
      <dgm:prSet/>
      <dgm:spPr/>
      <dgm:t>
        <a:bodyPr/>
        <a:lstStyle/>
        <a:p>
          <a:endParaRPr lang="de-DE"/>
        </a:p>
      </dgm:t>
    </dgm:pt>
    <dgm:pt modelId="{51449E82-C4CC-44EE-AF84-255A1C3E3C85}" type="sibTrans" cxnId="{A3E217B8-1382-4FBB-891E-84A6C2711FB4}">
      <dgm:prSet/>
      <dgm:spPr/>
      <dgm:t>
        <a:bodyPr/>
        <a:lstStyle/>
        <a:p>
          <a:endParaRPr lang="de-DE"/>
        </a:p>
      </dgm:t>
    </dgm:pt>
    <dgm:pt modelId="{C6259D31-4232-4FAA-9E2E-96DDEF6A1AA0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4</a:t>
          </a:r>
          <a:endParaRPr lang="de-DE"/>
        </a:p>
      </dgm:t>
    </dgm:pt>
    <dgm:pt modelId="{88E80BE0-C027-4C88-8FE9-453C86EB9E05}" type="parTrans" cxnId="{F48E10B1-6F1D-4952-940C-965EF105619B}">
      <dgm:prSet/>
      <dgm:spPr/>
      <dgm:t>
        <a:bodyPr/>
        <a:lstStyle/>
        <a:p>
          <a:endParaRPr lang="de-DE"/>
        </a:p>
      </dgm:t>
    </dgm:pt>
    <dgm:pt modelId="{8C7FCF9B-EBFE-4298-8098-57C7210D676F}" type="sibTrans" cxnId="{F48E10B1-6F1D-4952-940C-965EF105619B}">
      <dgm:prSet/>
      <dgm:spPr/>
      <dgm:t>
        <a:bodyPr/>
        <a:lstStyle/>
        <a:p>
          <a:endParaRPr lang="de-DE"/>
        </a:p>
      </dgm:t>
    </dgm:pt>
    <dgm:pt modelId="{1408C51C-192E-4AB1-8112-59DCD5638BFB}">
      <dgm:prSet phldrT="[Text]"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Sprint 5</a:t>
          </a:r>
          <a:endParaRPr lang="de-DE"/>
        </a:p>
      </dgm:t>
    </dgm:pt>
    <dgm:pt modelId="{84FDB04A-EE36-47FB-998F-622923D38983}" type="parTrans" cxnId="{40161DA0-0436-44EE-8905-A4F05D67FC02}">
      <dgm:prSet/>
      <dgm:spPr/>
      <dgm:t>
        <a:bodyPr/>
        <a:lstStyle/>
        <a:p>
          <a:endParaRPr lang="de-DE"/>
        </a:p>
      </dgm:t>
    </dgm:pt>
    <dgm:pt modelId="{FCB9189C-9955-4895-844D-B710C8EAC7DE}" type="sibTrans" cxnId="{40161DA0-0436-44EE-8905-A4F05D67FC02}">
      <dgm:prSet/>
      <dgm:spPr/>
      <dgm:t>
        <a:bodyPr/>
        <a:lstStyle/>
        <a:p>
          <a:endParaRPr lang="de-DE"/>
        </a:p>
      </dgm:t>
    </dgm:pt>
    <dgm:pt modelId="{B40A5C76-331C-46AC-8C91-A7A0702A2900}" type="pres">
      <dgm:prSet presAssocID="{91BE811A-1A5A-4881-A3BA-4709BA9645F8}" presName="diagram" presStyleCnt="0">
        <dgm:presLayoutVars>
          <dgm:dir/>
          <dgm:resizeHandles val="exact"/>
        </dgm:presLayoutVars>
      </dgm:prSet>
      <dgm:spPr/>
    </dgm:pt>
    <dgm:pt modelId="{DBD821DF-AA28-4644-972F-81A143123B44}" type="pres">
      <dgm:prSet presAssocID="{AB778FAE-C20A-4001-BDD5-61037F454C93}" presName="node" presStyleLbl="node1" presStyleIdx="0" presStyleCnt="5">
        <dgm:presLayoutVars>
          <dgm:bulletEnabled val="1"/>
        </dgm:presLayoutVars>
      </dgm:prSet>
      <dgm:spPr/>
    </dgm:pt>
    <dgm:pt modelId="{BEDEDC16-6DF5-46DB-83B6-87A753D22ABE}" type="pres">
      <dgm:prSet presAssocID="{BBB64405-B98F-473A-A3F6-45640EF33C18}" presName="sibTrans" presStyleLbl="sibTrans2D1" presStyleIdx="0" presStyleCnt="4"/>
      <dgm:spPr/>
    </dgm:pt>
    <dgm:pt modelId="{16F9C7F6-7B32-494C-BB21-7359F8431DFF}" type="pres">
      <dgm:prSet presAssocID="{BBB64405-B98F-473A-A3F6-45640EF33C18}" presName="connectorText" presStyleLbl="sibTrans2D1" presStyleIdx="0" presStyleCnt="4"/>
      <dgm:spPr/>
    </dgm:pt>
    <dgm:pt modelId="{95B1DE5B-91C1-49B9-A4DA-55C346867527}" type="pres">
      <dgm:prSet presAssocID="{AC003473-58EE-47D0-BE4C-EAEECDAC347C}" presName="node" presStyleLbl="node1" presStyleIdx="1" presStyleCnt="5">
        <dgm:presLayoutVars>
          <dgm:bulletEnabled val="1"/>
        </dgm:presLayoutVars>
      </dgm:prSet>
      <dgm:spPr/>
    </dgm:pt>
    <dgm:pt modelId="{406009A0-19E6-4BF0-A478-44F11BFC230C}" type="pres">
      <dgm:prSet presAssocID="{24A3042C-D92E-473A-9CC1-7EE3369B15D5}" presName="sibTrans" presStyleLbl="sibTrans2D1" presStyleIdx="1" presStyleCnt="4"/>
      <dgm:spPr/>
    </dgm:pt>
    <dgm:pt modelId="{E5232D94-48B4-4E1F-9A49-ED199483EA1B}" type="pres">
      <dgm:prSet presAssocID="{24A3042C-D92E-473A-9CC1-7EE3369B15D5}" presName="connectorText" presStyleLbl="sibTrans2D1" presStyleIdx="1" presStyleCnt="4"/>
      <dgm:spPr/>
    </dgm:pt>
    <dgm:pt modelId="{FB5402D0-0392-4D65-A7F8-1AD41347A17F}" type="pres">
      <dgm:prSet presAssocID="{01A4710F-07BD-423B-8227-DFC9EADF9D01}" presName="node" presStyleLbl="node1" presStyleIdx="2" presStyleCnt="5">
        <dgm:presLayoutVars>
          <dgm:bulletEnabled val="1"/>
        </dgm:presLayoutVars>
      </dgm:prSet>
      <dgm:spPr/>
    </dgm:pt>
    <dgm:pt modelId="{C5E7F9D8-2ACF-4296-AEB9-EEE313B0C6D3}" type="pres">
      <dgm:prSet presAssocID="{51449E82-C4CC-44EE-AF84-255A1C3E3C85}" presName="sibTrans" presStyleLbl="sibTrans2D1" presStyleIdx="2" presStyleCnt="4"/>
      <dgm:spPr/>
    </dgm:pt>
    <dgm:pt modelId="{4BE5E47A-B512-4493-BBE5-F0594FF3AAB1}" type="pres">
      <dgm:prSet presAssocID="{51449E82-C4CC-44EE-AF84-255A1C3E3C85}" presName="connectorText" presStyleLbl="sibTrans2D1" presStyleIdx="2" presStyleCnt="4"/>
      <dgm:spPr/>
    </dgm:pt>
    <dgm:pt modelId="{FD831AF2-98BA-48DE-81C9-00B211B921FB}" type="pres">
      <dgm:prSet presAssocID="{C6259D31-4232-4FAA-9E2E-96DDEF6A1AA0}" presName="node" presStyleLbl="node1" presStyleIdx="3" presStyleCnt="5">
        <dgm:presLayoutVars>
          <dgm:bulletEnabled val="1"/>
        </dgm:presLayoutVars>
      </dgm:prSet>
      <dgm:spPr/>
    </dgm:pt>
    <dgm:pt modelId="{EA54278E-C8FE-46D6-A420-68AC9E27D78E}" type="pres">
      <dgm:prSet presAssocID="{8C7FCF9B-EBFE-4298-8098-57C7210D676F}" presName="sibTrans" presStyleLbl="sibTrans2D1" presStyleIdx="3" presStyleCnt="4"/>
      <dgm:spPr/>
    </dgm:pt>
    <dgm:pt modelId="{2B7399D7-9A84-46B9-90F5-C8F86F69F40D}" type="pres">
      <dgm:prSet presAssocID="{8C7FCF9B-EBFE-4298-8098-57C7210D676F}" presName="connectorText" presStyleLbl="sibTrans2D1" presStyleIdx="3" presStyleCnt="4"/>
      <dgm:spPr/>
    </dgm:pt>
    <dgm:pt modelId="{1D2F2BEF-98F0-4878-826D-EBECB9611BE1}" type="pres">
      <dgm:prSet presAssocID="{1408C51C-192E-4AB1-8112-59DCD5638BF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BFE802-EF05-4B83-96F2-E6296AF4EF8C}" type="presOf" srcId="{C6259D31-4232-4FAA-9E2E-96DDEF6A1AA0}" destId="{FD831AF2-98BA-48DE-81C9-00B211B921FB}" srcOrd="0" destOrd="0" presId="urn:microsoft.com/office/officeart/2005/8/layout/process5"/>
    <dgm:cxn modelId="{48824523-0491-446F-B69D-0B5782DF87F9}" type="presOf" srcId="{51449E82-C4CC-44EE-AF84-255A1C3E3C85}" destId="{C5E7F9D8-2ACF-4296-AEB9-EEE313B0C6D3}" srcOrd="0" destOrd="0" presId="urn:microsoft.com/office/officeart/2005/8/layout/process5"/>
    <dgm:cxn modelId="{25165D30-8EB7-4298-B4A7-9C0E63972777}" type="presOf" srcId="{8C7FCF9B-EBFE-4298-8098-57C7210D676F}" destId="{2B7399D7-9A84-46B9-90F5-C8F86F69F40D}" srcOrd="1" destOrd="0" presId="urn:microsoft.com/office/officeart/2005/8/layout/process5"/>
    <dgm:cxn modelId="{AE846054-EEBF-4550-8C8E-556F3D8B46D3}" type="presOf" srcId="{24A3042C-D92E-473A-9CC1-7EE3369B15D5}" destId="{E5232D94-48B4-4E1F-9A49-ED199483EA1B}" srcOrd="1" destOrd="0" presId="urn:microsoft.com/office/officeart/2005/8/layout/process5"/>
    <dgm:cxn modelId="{430BC957-D59C-440A-BB62-9EF5D3A7D599}" srcId="{91BE811A-1A5A-4881-A3BA-4709BA9645F8}" destId="{AB778FAE-C20A-4001-BDD5-61037F454C93}" srcOrd="0" destOrd="0" parTransId="{48F84AF5-0B14-481D-ADB5-766EA6B7E52C}" sibTransId="{BBB64405-B98F-473A-A3F6-45640EF33C18}"/>
    <dgm:cxn modelId="{479D7186-956C-4FB5-86D7-37DD4114B547}" type="presOf" srcId="{8C7FCF9B-EBFE-4298-8098-57C7210D676F}" destId="{EA54278E-C8FE-46D6-A420-68AC9E27D78E}" srcOrd="0" destOrd="0" presId="urn:microsoft.com/office/officeart/2005/8/layout/process5"/>
    <dgm:cxn modelId="{8CF1CC87-4CD3-417E-8348-0A3BEAC4E97A}" type="presOf" srcId="{BBB64405-B98F-473A-A3F6-45640EF33C18}" destId="{16F9C7F6-7B32-494C-BB21-7359F8431DFF}" srcOrd="1" destOrd="0" presId="urn:microsoft.com/office/officeart/2005/8/layout/process5"/>
    <dgm:cxn modelId="{0D562B89-D136-4C3A-BB6A-79238236A74E}" type="presOf" srcId="{01A4710F-07BD-423B-8227-DFC9EADF9D01}" destId="{FB5402D0-0392-4D65-A7F8-1AD41347A17F}" srcOrd="0" destOrd="0" presId="urn:microsoft.com/office/officeart/2005/8/layout/process5"/>
    <dgm:cxn modelId="{40161DA0-0436-44EE-8905-A4F05D67FC02}" srcId="{91BE811A-1A5A-4881-A3BA-4709BA9645F8}" destId="{1408C51C-192E-4AB1-8112-59DCD5638BFB}" srcOrd="4" destOrd="0" parTransId="{84FDB04A-EE36-47FB-998F-622923D38983}" sibTransId="{FCB9189C-9955-4895-844D-B710C8EAC7DE}"/>
    <dgm:cxn modelId="{8A0F1FAC-1BE5-445A-8B0A-59E8CA49E1FD}" srcId="{91BE811A-1A5A-4881-A3BA-4709BA9645F8}" destId="{AC003473-58EE-47D0-BE4C-EAEECDAC347C}" srcOrd="1" destOrd="0" parTransId="{FBF9E680-1D20-4CC4-934A-A433665B1B1C}" sibTransId="{24A3042C-D92E-473A-9CC1-7EE3369B15D5}"/>
    <dgm:cxn modelId="{F48E10B1-6F1D-4952-940C-965EF105619B}" srcId="{91BE811A-1A5A-4881-A3BA-4709BA9645F8}" destId="{C6259D31-4232-4FAA-9E2E-96DDEF6A1AA0}" srcOrd="3" destOrd="0" parTransId="{88E80BE0-C027-4C88-8FE9-453C86EB9E05}" sibTransId="{8C7FCF9B-EBFE-4298-8098-57C7210D676F}"/>
    <dgm:cxn modelId="{A3E217B8-1382-4FBB-891E-84A6C2711FB4}" srcId="{91BE811A-1A5A-4881-A3BA-4709BA9645F8}" destId="{01A4710F-07BD-423B-8227-DFC9EADF9D01}" srcOrd="2" destOrd="0" parTransId="{8584A929-A1B8-45B5-9E34-7657BC9DCB4D}" sibTransId="{51449E82-C4CC-44EE-AF84-255A1C3E3C85}"/>
    <dgm:cxn modelId="{6D6CF8CF-8C89-49E4-8101-A9E4A39C2817}" type="presOf" srcId="{AB778FAE-C20A-4001-BDD5-61037F454C93}" destId="{DBD821DF-AA28-4644-972F-81A143123B44}" srcOrd="0" destOrd="0" presId="urn:microsoft.com/office/officeart/2005/8/layout/process5"/>
    <dgm:cxn modelId="{41BF69D0-3C7F-47DB-BCB3-3ECA3F54A922}" type="presOf" srcId="{24A3042C-D92E-473A-9CC1-7EE3369B15D5}" destId="{406009A0-19E6-4BF0-A478-44F11BFC230C}" srcOrd="0" destOrd="0" presId="urn:microsoft.com/office/officeart/2005/8/layout/process5"/>
    <dgm:cxn modelId="{541C80E5-92A1-4CF4-909A-4E7ABE19434F}" type="presOf" srcId="{51449E82-C4CC-44EE-AF84-255A1C3E3C85}" destId="{4BE5E47A-B512-4493-BBE5-F0594FF3AAB1}" srcOrd="1" destOrd="0" presId="urn:microsoft.com/office/officeart/2005/8/layout/process5"/>
    <dgm:cxn modelId="{42060AEE-61FC-4B65-A334-8D5C4BD4624D}" type="presOf" srcId="{BBB64405-B98F-473A-A3F6-45640EF33C18}" destId="{BEDEDC16-6DF5-46DB-83B6-87A753D22ABE}" srcOrd="0" destOrd="0" presId="urn:microsoft.com/office/officeart/2005/8/layout/process5"/>
    <dgm:cxn modelId="{28688AEE-CEA3-416B-8F33-BEAB3F40E1A5}" type="presOf" srcId="{1408C51C-192E-4AB1-8112-59DCD5638BFB}" destId="{1D2F2BEF-98F0-4878-826D-EBECB9611BE1}" srcOrd="0" destOrd="0" presId="urn:microsoft.com/office/officeart/2005/8/layout/process5"/>
    <dgm:cxn modelId="{31D2B2EE-60D4-4D4E-8E07-30DB8DD4B2CF}" type="presOf" srcId="{91BE811A-1A5A-4881-A3BA-4709BA9645F8}" destId="{B40A5C76-331C-46AC-8C91-A7A0702A2900}" srcOrd="0" destOrd="0" presId="urn:microsoft.com/office/officeart/2005/8/layout/process5"/>
    <dgm:cxn modelId="{2DB8E3FB-A68A-4436-AC19-1ACECD1F95A0}" type="presOf" srcId="{AC003473-58EE-47D0-BE4C-EAEECDAC347C}" destId="{95B1DE5B-91C1-49B9-A4DA-55C346867527}" srcOrd="0" destOrd="0" presId="urn:microsoft.com/office/officeart/2005/8/layout/process5"/>
    <dgm:cxn modelId="{10F6FEAF-5477-45EA-9F9C-98F04502E515}" type="presParOf" srcId="{B40A5C76-331C-46AC-8C91-A7A0702A2900}" destId="{DBD821DF-AA28-4644-972F-81A143123B44}" srcOrd="0" destOrd="0" presId="urn:microsoft.com/office/officeart/2005/8/layout/process5"/>
    <dgm:cxn modelId="{44CCBCC8-62E8-46C9-ABDC-B8AC5FEAEB03}" type="presParOf" srcId="{B40A5C76-331C-46AC-8C91-A7A0702A2900}" destId="{BEDEDC16-6DF5-46DB-83B6-87A753D22ABE}" srcOrd="1" destOrd="0" presId="urn:microsoft.com/office/officeart/2005/8/layout/process5"/>
    <dgm:cxn modelId="{4451C2FD-D43B-4638-930D-214873AB8A0F}" type="presParOf" srcId="{BEDEDC16-6DF5-46DB-83B6-87A753D22ABE}" destId="{16F9C7F6-7B32-494C-BB21-7359F8431DFF}" srcOrd="0" destOrd="0" presId="urn:microsoft.com/office/officeart/2005/8/layout/process5"/>
    <dgm:cxn modelId="{CEE86787-7E24-42E2-8C0D-169E2F225D8D}" type="presParOf" srcId="{B40A5C76-331C-46AC-8C91-A7A0702A2900}" destId="{95B1DE5B-91C1-49B9-A4DA-55C346867527}" srcOrd="2" destOrd="0" presId="urn:microsoft.com/office/officeart/2005/8/layout/process5"/>
    <dgm:cxn modelId="{995D40C0-8724-4C49-B6EA-AAC08CE2E093}" type="presParOf" srcId="{B40A5C76-331C-46AC-8C91-A7A0702A2900}" destId="{406009A0-19E6-4BF0-A478-44F11BFC230C}" srcOrd="3" destOrd="0" presId="urn:microsoft.com/office/officeart/2005/8/layout/process5"/>
    <dgm:cxn modelId="{DF883495-2521-4A72-8B77-F851B6C7AF49}" type="presParOf" srcId="{406009A0-19E6-4BF0-A478-44F11BFC230C}" destId="{E5232D94-48B4-4E1F-9A49-ED199483EA1B}" srcOrd="0" destOrd="0" presId="urn:microsoft.com/office/officeart/2005/8/layout/process5"/>
    <dgm:cxn modelId="{26CE2E7B-AC52-4B5A-8E73-EB45FCD67E0C}" type="presParOf" srcId="{B40A5C76-331C-46AC-8C91-A7A0702A2900}" destId="{FB5402D0-0392-4D65-A7F8-1AD41347A17F}" srcOrd="4" destOrd="0" presId="urn:microsoft.com/office/officeart/2005/8/layout/process5"/>
    <dgm:cxn modelId="{B8FB7320-DCA8-46E4-9E23-9C7C24D69D91}" type="presParOf" srcId="{B40A5C76-331C-46AC-8C91-A7A0702A2900}" destId="{C5E7F9D8-2ACF-4296-AEB9-EEE313B0C6D3}" srcOrd="5" destOrd="0" presId="urn:microsoft.com/office/officeart/2005/8/layout/process5"/>
    <dgm:cxn modelId="{5553213A-4858-4E4E-A094-07259BCB77FC}" type="presParOf" srcId="{C5E7F9D8-2ACF-4296-AEB9-EEE313B0C6D3}" destId="{4BE5E47A-B512-4493-BBE5-F0594FF3AAB1}" srcOrd="0" destOrd="0" presId="urn:microsoft.com/office/officeart/2005/8/layout/process5"/>
    <dgm:cxn modelId="{267CE1AB-B05B-493E-AB7C-96C2A547A7CD}" type="presParOf" srcId="{B40A5C76-331C-46AC-8C91-A7A0702A2900}" destId="{FD831AF2-98BA-48DE-81C9-00B211B921FB}" srcOrd="6" destOrd="0" presId="urn:microsoft.com/office/officeart/2005/8/layout/process5"/>
    <dgm:cxn modelId="{97C47704-05F3-456D-91C8-154742DBA8A3}" type="presParOf" srcId="{B40A5C76-331C-46AC-8C91-A7A0702A2900}" destId="{EA54278E-C8FE-46D6-A420-68AC9E27D78E}" srcOrd="7" destOrd="0" presId="urn:microsoft.com/office/officeart/2005/8/layout/process5"/>
    <dgm:cxn modelId="{DE74AED7-7B8D-4AF7-B1DF-034634EDB2ED}" type="presParOf" srcId="{EA54278E-C8FE-46D6-A420-68AC9E27D78E}" destId="{2B7399D7-9A84-46B9-90F5-C8F86F69F40D}" srcOrd="0" destOrd="0" presId="urn:microsoft.com/office/officeart/2005/8/layout/process5"/>
    <dgm:cxn modelId="{468228C1-DF43-49FB-9576-6348C46E3959}" type="presParOf" srcId="{B40A5C76-331C-46AC-8C91-A7A0702A2900}" destId="{1D2F2BEF-98F0-4878-826D-EBECB9611BE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21DF-AA28-4644-972F-81A143123B44}">
      <dsp:nvSpPr>
        <dsp:cNvPr id="0" name=""/>
        <dsp:cNvSpPr/>
      </dsp:nvSpPr>
      <dsp:spPr>
        <a:xfrm>
          <a:off x="141916" y="966"/>
          <a:ext cx="1450413" cy="87024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latin typeface="Calibri Light" panose="020F0302020204030204"/>
            </a:rPr>
            <a:t>Sprint 1 </a:t>
          </a:r>
        </a:p>
      </dsp:txBody>
      <dsp:txXfrm>
        <a:off x="167405" y="26455"/>
        <a:ext cx="1399435" cy="819270"/>
      </dsp:txXfrm>
    </dsp:sp>
    <dsp:sp modelId="{BEDEDC16-6DF5-46DB-83B6-87A753D22ABE}">
      <dsp:nvSpPr>
        <dsp:cNvPr id="0" name=""/>
        <dsp:cNvSpPr/>
      </dsp:nvSpPr>
      <dsp:spPr>
        <a:xfrm>
          <a:off x="1719966" y="256239"/>
          <a:ext cx="307487" cy="35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19966" y="328179"/>
        <a:ext cx="215241" cy="215822"/>
      </dsp:txXfrm>
    </dsp:sp>
    <dsp:sp modelId="{95B1DE5B-91C1-49B9-A4DA-55C346867527}">
      <dsp:nvSpPr>
        <dsp:cNvPr id="0" name=""/>
        <dsp:cNvSpPr/>
      </dsp:nvSpPr>
      <dsp:spPr>
        <a:xfrm>
          <a:off x="2172495" y="966"/>
          <a:ext cx="1450413" cy="87024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latin typeface="Calibri Light" panose="020F0302020204030204"/>
            </a:rPr>
            <a:t>Sprint 2</a:t>
          </a:r>
          <a:endParaRPr lang="de-DE" sz="2900" kern="1200"/>
        </a:p>
      </dsp:txBody>
      <dsp:txXfrm>
        <a:off x="2197984" y="26455"/>
        <a:ext cx="1399435" cy="819270"/>
      </dsp:txXfrm>
    </dsp:sp>
    <dsp:sp modelId="{406009A0-19E6-4BF0-A478-44F11BFC230C}">
      <dsp:nvSpPr>
        <dsp:cNvPr id="0" name=""/>
        <dsp:cNvSpPr/>
      </dsp:nvSpPr>
      <dsp:spPr>
        <a:xfrm rot="5400000">
          <a:off x="2743958" y="972744"/>
          <a:ext cx="307487" cy="35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2789791" y="998851"/>
        <a:ext cx="215822" cy="215241"/>
      </dsp:txXfrm>
    </dsp:sp>
    <dsp:sp modelId="{FB5402D0-0392-4D65-A7F8-1AD41347A17F}">
      <dsp:nvSpPr>
        <dsp:cNvPr id="0" name=""/>
        <dsp:cNvSpPr/>
      </dsp:nvSpPr>
      <dsp:spPr>
        <a:xfrm>
          <a:off x="2172495" y="1451380"/>
          <a:ext cx="1450413" cy="87024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latin typeface="Calibri Light" panose="020F0302020204030204"/>
            </a:rPr>
            <a:t>Sprint 3</a:t>
          </a:r>
          <a:endParaRPr lang="de-DE" sz="2900" kern="1200"/>
        </a:p>
      </dsp:txBody>
      <dsp:txXfrm>
        <a:off x="2197984" y="1476869"/>
        <a:ext cx="1399435" cy="819270"/>
      </dsp:txXfrm>
    </dsp:sp>
    <dsp:sp modelId="{C5E7F9D8-2ACF-4296-AEB9-EEE313B0C6D3}">
      <dsp:nvSpPr>
        <dsp:cNvPr id="0" name=""/>
        <dsp:cNvSpPr/>
      </dsp:nvSpPr>
      <dsp:spPr>
        <a:xfrm rot="10800000">
          <a:off x="1737371" y="1706653"/>
          <a:ext cx="307487" cy="35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1829617" y="1778593"/>
        <a:ext cx="215241" cy="215822"/>
      </dsp:txXfrm>
    </dsp:sp>
    <dsp:sp modelId="{FD831AF2-98BA-48DE-81C9-00B211B921FB}">
      <dsp:nvSpPr>
        <dsp:cNvPr id="0" name=""/>
        <dsp:cNvSpPr/>
      </dsp:nvSpPr>
      <dsp:spPr>
        <a:xfrm>
          <a:off x="141916" y="1451380"/>
          <a:ext cx="1450413" cy="87024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latin typeface="Calibri Light" panose="020F0302020204030204"/>
            </a:rPr>
            <a:t>Sprint 4</a:t>
          </a:r>
          <a:endParaRPr lang="de-DE" sz="2900" kern="1200"/>
        </a:p>
      </dsp:txBody>
      <dsp:txXfrm>
        <a:off x="167405" y="1476869"/>
        <a:ext cx="1399435" cy="819270"/>
      </dsp:txXfrm>
    </dsp:sp>
    <dsp:sp modelId="{EA54278E-C8FE-46D6-A420-68AC9E27D78E}">
      <dsp:nvSpPr>
        <dsp:cNvPr id="0" name=""/>
        <dsp:cNvSpPr/>
      </dsp:nvSpPr>
      <dsp:spPr>
        <a:xfrm rot="5400000">
          <a:off x="713379" y="2423158"/>
          <a:ext cx="307487" cy="35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759212" y="2449265"/>
        <a:ext cx="215822" cy="215241"/>
      </dsp:txXfrm>
    </dsp:sp>
    <dsp:sp modelId="{1D2F2BEF-98F0-4878-826D-EBECB9611BE1}">
      <dsp:nvSpPr>
        <dsp:cNvPr id="0" name=""/>
        <dsp:cNvSpPr/>
      </dsp:nvSpPr>
      <dsp:spPr>
        <a:xfrm>
          <a:off x="141916" y="2901794"/>
          <a:ext cx="1450413" cy="87024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>
              <a:latin typeface="Calibri Light" panose="020F0302020204030204"/>
            </a:rPr>
            <a:t>Sprint 5</a:t>
          </a:r>
          <a:endParaRPr lang="de-DE" sz="2900" kern="1200"/>
        </a:p>
      </dsp:txBody>
      <dsp:txXfrm>
        <a:off x="167405" y="2927283"/>
        <a:ext cx="1399435" cy="819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21DF-AA28-4644-972F-81A143123B44}">
      <dsp:nvSpPr>
        <dsp:cNvPr id="0" name=""/>
        <dsp:cNvSpPr/>
      </dsp:nvSpPr>
      <dsp:spPr>
        <a:xfrm>
          <a:off x="104102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1 </a:t>
          </a:r>
        </a:p>
      </dsp:txBody>
      <dsp:txXfrm>
        <a:off x="124879" y="21473"/>
        <a:ext cx="1140758" cy="667833"/>
      </dsp:txXfrm>
    </dsp:sp>
    <dsp:sp modelId="{BEDEDC16-6DF5-46DB-83B6-87A753D22ABE}">
      <dsp:nvSpPr>
        <dsp:cNvPr id="0" name=""/>
        <dsp:cNvSpPr/>
      </dsp:nvSpPr>
      <dsp:spPr>
        <a:xfrm>
          <a:off x="1390458" y="208783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90458" y="267426"/>
        <a:ext cx="175455" cy="175927"/>
      </dsp:txXfrm>
    </dsp:sp>
    <dsp:sp modelId="{95B1DE5B-91C1-49B9-A4DA-55C346867527}">
      <dsp:nvSpPr>
        <dsp:cNvPr id="0" name=""/>
        <dsp:cNvSpPr/>
      </dsp:nvSpPr>
      <dsp:spPr>
        <a:xfrm>
          <a:off x="1759340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2</a:t>
          </a:r>
          <a:endParaRPr lang="de-DE" sz="2400" kern="1200"/>
        </a:p>
      </dsp:txBody>
      <dsp:txXfrm>
        <a:off x="1780117" y="21473"/>
        <a:ext cx="1140758" cy="667833"/>
      </dsp:txXfrm>
    </dsp:sp>
    <dsp:sp modelId="{406009A0-19E6-4BF0-A478-44F11BFC230C}">
      <dsp:nvSpPr>
        <dsp:cNvPr id="0" name=""/>
        <dsp:cNvSpPr/>
      </dsp:nvSpPr>
      <dsp:spPr>
        <a:xfrm rot="5400000">
          <a:off x="2225171" y="79284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2262533" y="814127"/>
        <a:ext cx="175927" cy="175455"/>
      </dsp:txXfrm>
    </dsp:sp>
    <dsp:sp modelId="{FB5402D0-0392-4D65-A7F8-1AD41347A17F}">
      <dsp:nvSpPr>
        <dsp:cNvPr id="0" name=""/>
        <dsp:cNvSpPr/>
      </dsp:nvSpPr>
      <dsp:spPr>
        <a:xfrm>
          <a:off x="1759340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3</a:t>
          </a:r>
          <a:endParaRPr lang="de-DE" sz="2400" kern="1200"/>
        </a:p>
      </dsp:txBody>
      <dsp:txXfrm>
        <a:off x="1780117" y="1203785"/>
        <a:ext cx="1140758" cy="667833"/>
      </dsp:txXfrm>
    </dsp:sp>
    <dsp:sp modelId="{C5E7F9D8-2ACF-4296-AEB9-EEE313B0C6D3}">
      <dsp:nvSpPr>
        <dsp:cNvPr id="0" name=""/>
        <dsp:cNvSpPr/>
      </dsp:nvSpPr>
      <dsp:spPr>
        <a:xfrm rot="10800000">
          <a:off x="1404646" y="139109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1479841" y="1449738"/>
        <a:ext cx="175455" cy="175927"/>
      </dsp:txXfrm>
    </dsp:sp>
    <dsp:sp modelId="{FD831AF2-98BA-48DE-81C9-00B211B921FB}">
      <dsp:nvSpPr>
        <dsp:cNvPr id="0" name=""/>
        <dsp:cNvSpPr/>
      </dsp:nvSpPr>
      <dsp:spPr>
        <a:xfrm>
          <a:off x="104102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4</a:t>
          </a:r>
          <a:endParaRPr lang="de-DE" sz="2400" kern="1200"/>
        </a:p>
      </dsp:txBody>
      <dsp:txXfrm>
        <a:off x="124879" y="1203785"/>
        <a:ext cx="1140758" cy="667833"/>
      </dsp:txXfrm>
    </dsp:sp>
    <dsp:sp modelId="{EA54278E-C8FE-46D6-A420-68AC9E27D78E}">
      <dsp:nvSpPr>
        <dsp:cNvPr id="0" name=""/>
        <dsp:cNvSpPr/>
      </dsp:nvSpPr>
      <dsp:spPr>
        <a:xfrm rot="5400000">
          <a:off x="569934" y="1975158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607296" y="1996440"/>
        <a:ext cx="175927" cy="175455"/>
      </dsp:txXfrm>
    </dsp:sp>
    <dsp:sp modelId="{1D2F2BEF-98F0-4878-826D-EBECB9611BE1}">
      <dsp:nvSpPr>
        <dsp:cNvPr id="0" name=""/>
        <dsp:cNvSpPr/>
      </dsp:nvSpPr>
      <dsp:spPr>
        <a:xfrm>
          <a:off x="104102" y="2365321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5</a:t>
          </a:r>
          <a:endParaRPr lang="de-DE" sz="2400" kern="1200"/>
        </a:p>
      </dsp:txBody>
      <dsp:txXfrm>
        <a:off x="124879" y="2386098"/>
        <a:ext cx="1140758" cy="667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21DF-AA28-4644-972F-81A143123B44}">
      <dsp:nvSpPr>
        <dsp:cNvPr id="0" name=""/>
        <dsp:cNvSpPr/>
      </dsp:nvSpPr>
      <dsp:spPr>
        <a:xfrm>
          <a:off x="104102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1 </a:t>
          </a:r>
        </a:p>
      </dsp:txBody>
      <dsp:txXfrm>
        <a:off x="124879" y="21473"/>
        <a:ext cx="1140758" cy="667833"/>
      </dsp:txXfrm>
    </dsp:sp>
    <dsp:sp modelId="{BEDEDC16-6DF5-46DB-83B6-87A753D22ABE}">
      <dsp:nvSpPr>
        <dsp:cNvPr id="0" name=""/>
        <dsp:cNvSpPr/>
      </dsp:nvSpPr>
      <dsp:spPr>
        <a:xfrm>
          <a:off x="1390458" y="208783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90458" y="267426"/>
        <a:ext cx="175455" cy="175927"/>
      </dsp:txXfrm>
    </dsp:sp>
    <dsp:sp modelId="{95B1DE5B-91C1-49B9-A4DA-55C346867527}">
      <dsp:nvSpPr>
        <dsp:cNvPr id="0" name=""/>
        <dsp:cNvSpPr/>
      </dsp:nvSpPr>
      <dsp:spPr>
        <a:xfrm>
          <a:off x="1759340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2</a:t>
          </a:r>
          <a:endParaRPr lang="de-DE" sz="2400" kern="1200"/>
        </a:p>
      </dsp:txBody>
      <dsp:txXfrm>
        <a:off x="1780117" y="21473"/>
        <a:ext cx="1140758" cy="667833"/>
      </dsp:txXfrm>
    </dsp:sp>
    <dsp:sp modelId="{406009A0-19E6-4BF0-A478-44F11BFC230C}">
      <dsp:nvSpPr>
        <dsp:cNvPr id="0" name=""/>
        <dsp:cNvSpPr/>
      </dsp:nvSpPr>
      <dsp:spPr>
        <a:xfrm rot="5400000">
          <a:off x="2225171" y="79284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2262533" y="814127"/>
        <a:ext cx="175927" cy="175455"/>
      </dsp:txXfrm>
    </dsp:sp>
    <dsp:sp modelId="{FB5402D0-0392-4D65-A7F8-1AD41347A17F}">
      <dsp:nvSpPr>
        <dsp:cNvPr id="0" name=""/>
        <dsp:cNvSpPr/>
      </dsp:nvSpPr>
      <dsp:spPr>
        <a:xfrm>
          <a:off x="1759340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3</a:t>
          </a:r>
          <a:endParaRPr lang="de-DE" sz="2400" kern="1200"/>
        </a:p>
      </dsp:txBody>
      <dsp:txXfrm>
        <a:off x="1780117" y="1203785"/>
        <a:ext cx="1140758" cy="667833"/>
      </dsp:txXfrm>
    </dsp:sp>
    <dsp:sp modelId="{C5E7F9D8-2ACF-4296-AEB9-EEE313B0C6D3}">
      <dsp:nvSpPr>
        <dsp:cNvPr id="0" name=""/>
        <dsp:cNvSpPr/>
      </dsp:nvSpPr>
      <dsp:spPr>
        <a:xfrm rot="10800000">
          <a:off x="1404646" y="139109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1479841" y="1449738"/>
        <a:ext cx="175455" cy="175927"/>
      </dsp:txXfrm>
    </dsp:sp>
    <dsp:sp modelId="{FD831AF2-98BA-48DE-81C9-00B211B921FB}">
      <dsp:nvSpPr>
        <dsp:cNvPr id="0" name=""/>
        <dsp:cNvSpPr/>
      </dsp:nvSpPr>
      <dsp:spPr>
        <a:xfrm>
          <a:off x="104102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4</a:t>
          </a:r>
          <a:endParaRPr lang="de-DE" sz="2400" kern="1200"/>
        </a:p>
      </dsp:txBody>
      <dsp:txXfrm>
        <a:off x="124879" y="1203785"/>
        <a:ext cx="1140758" cy="667833"/>
      </dsp:txXfrm>
    </dsp:sp>
    <dsp:sp modelId="{EA54278E-C8FE-46D6-A420-68AC9E27D78E}">
      <dsp:nvSpPr>
        <dsp:cNvPr id="0" name=""/>
        <dsp:cNvSpPr/>
      </dsp:nvSpPr>
      <dsp:spPr>
        <a:xfrm rot="5400000">
          <a:off x="569934" y="1975158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607296" y="1996440"/>
        <a:ext cx="175927" cy="175455"/>
      </dsp:txXfrm>
    </dsp:sp>
    <dsp:sp modelId="{1D2F2BEF-98F0-4878-826D-EBECB9611BE1}">
      <dsp:nvSpPr>
        <dsp:cNvPr id="0" name=""/>
        <dsp:cNvSpPr/>
      </dsp:nvSpPr>
      <dsp:spPr>
        <a:xfrm>
          <a:off x="104102" y="2365321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5</a:t>
          </a:r>
          <a:endParaRPr lang="de-DE" sz="2400" kern="1200"/>
        </a:p>
      </dsp:txBody>
      <dsp:txXfrm>
        <a:off x="124879" y="2386098"/>
        <a:ext cx="1140758" cy="667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21DF-AA28-4644-972F-81A143123B44}">
      <dsp:nvSpPr>
        <dsp:cNvPr id="0" name=""/>
        <dsp:cNvSpPr/>
      </dsp:nvSpPr>
      <dsp:spPr>
        <a:xfrm>
          <a:off x="104102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1 </a:t>
          </a:r>
        </a:p>
      </dsp:txBody>
      <dsp:txXfrm>
        <a:off x="124879" y="21473"/>
        <a:ext cx="1140758" cy="667833"/>
      </dsp:txXfrm>
    </dsp:sp>
    <dsp:sp modelId="{BEDEDC16-6DF5-46DB-83B6-87A753D22ABE}">
      <dsp:nvSpPr>
        <dsp:cNvPr id="0" name=""/>
        <dsp:cNvSpPr/>
      </dsp:nvSpPr>
      <dsp:spPr>
        <a:xfrm>
          <a:off x="1390458" y="208783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90458" y="267426"/>
        <a:ext cx="175455" cy="175927"/>
      </dsp:txXfrm>
    </dsp:sp>
    <dsp:sp modelId="{95B1DE5B-91C1-49B9-A4DA-55C346867527}">
      <dsp:nvSpPr>
        <dsp:cNvPr id="0" name=""/>
        <dsp:cNvSpPr/>
      </dsp:nvSpPr>
      <dsp:spPr>
        <a:xfrm>
          <a:off x="1759340" y="696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2</a:t>
          </a:r>
          <a:endParaRPr lang="de-DE" sz="2400" kern="1200"/>
        </a:p>
      </dsp:txBody>
      <dsp:txXfrm>
        <a:off x="1780117" y="21473"/>
        <a:ext cx="1140758" cy="667833"/>
      </dsp:txXfrm>
    </dsp:sp>
    <dsp:sp modelId="{406009A0-19E6-4BF0-A478-44F11BFC230C}">
      <dsp:nvSpPr>
        <dsp:cNvPr id="0" name=""/>
        <dsp:cNvSpPr/>
      </dsp:nvSpPr>
      <dsp:spPr>
        <a:xfrm rot="5400000">
          <a:off x="2225171" y="79284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2262533" y="814127"/>
        <a:ext cx="175927" cy="175455"/>
      </dsp:txXfrm>
    </dsp:sp>
    <dsp:sp modelId="{FB5402D0-0392-4D65-A7F8-1AD41347A17F}">
      <dsp:nvSpPr>
        <dsp:cNvPr id="0" name=""/>
        <dsp:cNvSpPr/>
      </dsp:nvSpPr>
      <dsp:spPr>
        <a:xfrm>
          <a:off x="1759340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3</a:t>
          </a:r>
          <a:endParaRPr lang="de-DE" sz="2400" kern="1200"/>
        </a:p>
      </dsp:txBody>
      <dsp:txXfrm>
        <a:off x="1780117" y="1203785"/>
        <a:ext cx="1140758" cy="667833"/>
      </dsp:txXfrm>
    </dsp:sp>
    <dsp:sp modelId="{C5E7F9D8-2ACF-4296-AEB9-EEE313B0C6D3}">
      <dsp:nvSpPr>
        <dsp:cNvPr id="0" name=""/>
        <dsp:cNvSpPr/>
      </dsp:nvSpPr>
      <dsp:spPr>
        <a:xfrm rot="10800000">
          <a:off x="1404646" y="1391095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1479841" y="1449738"/>
        <a:ext cx="175455" cy="175927"/>
      </dsp:txXfrm>
    </dsp:sp>
    <dsp:sp modelId="{FD831AF2-98BA-48DE-81C9-00B211B921FB}">
      <dsp:nvSpPr>
        <dsp:cNvPr id="0" name=""/>
        <dsp:cNvSpPr/>
      </dsp:nvSpPr>
      <dsp:spPr>
        <a:xfrm>
          <a:off x="104102" y="1183008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8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4</a:t>
          </a:r>
          <a:endParaRPr lang="de-DE" sz="2400" kern="1200"/>
        </a:p>
      </dsp:txBody>
      <dsp:txXfrm>
        <a:off x="124879" y="1203785"/>
        <a:ext cx="1140758" cy="667833"/>
      </dsp:txXfrm>
    </dsp:sp>
    <dsp:sp modelId="{EA54278E-C8FE-46D6-A420-68AC9E27D78E}">
      <dsp:nvSpPr>
        <dsp:cNvPr id="0" name=""/>
        <dsp:cNvSpPr/>
      </dsp:nvSpPr>
      <dsp:spPr>
        <a:xfrm rot="5400000">
          <a:off x="569934" y="1975158"/>
          <a:ext cx="250650" cy="293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-5400000">
        <a:off x="607296" y="1996440"/>
        <a:ext cx="175927" cy="175455"/>
      </dsp:txXfrm>
    </dsp:sp>
    <dsp:sp modelId="{1D2F2BEF-98F0-4878-826D-EBECB9611BE1}">
      <dsp:nvSpPr>
        <dsp:cNvPr id="0" name=""/>
        <dsp:cNvSpPr/>
      </dsp:nvSpPr>
      <dsp:spPr>
        <a:xfrm>
          <a:off x="104102" y="2365321"/>
          <a:ext cx="1182312" cy="709387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4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Calibri Light" panose="020F0302020204030204"/>
            </a:rPr>
            <a:t>Sprint 5</a:t>
          </a:r>
          <a:endParaRPr lang="de-DE" sz="2400" kern="1200"/>
        </a:p>
      </dsp:txBody>
      <dsp:txXfrm>
        <a:off x="124879" y="2386098"/>
        <a:ext cx="1140758" cy="667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5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5069" y="884971"/>
            <a:ext cx="4643323" cy="1667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Vier </a:t>
            </a:r>
            <a:r>
              <a:rPr lang="en-US" sz="4800" b="1" err="1"/>
              <a:t>Gewinnt</a:t>
            </a:r>
            <a:r>
              <a:rPr lang="en-US" sz="4800"/>
              <a:t> </a:t>
            </a:r>
            <a:br>
              <a:rPr lang="en-US" sz="4100"/>
            </a:br>
            <a:r>
              <a:rPr lang="en-US" sz="2800"/>
              <a:t>by Snakehunterz3000</a:t>
            </a:r>
            <a:r>
              <a:rPr lang="en-US" sz="4100"/>
              <a:t> 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BD3A82-FBC4-4288-BF81-894278BF1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498" y="3362585"/>
            <a:ext cx="4633556" cy="318168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r>
              <a:rPr lang="en-US" sz="2000" b="1">
                <a:cs typeface="Calibri"/>
              </a:rPr>
              <a:t>AI 1001</a:t>
            </a:r>
          </a:p>
          <a:p>
            <a:pPr marL="228600" lvl="1"/>
            <a:r>
              <a:rPr lang="en-US" sz="2400" err="1">
                <a:cs typeface="Calibri"/>
              </a:rPr>
              <a:t>Programmiermethoden</a:t>
            </a:r>
            <a:r>
              <a:rPr lang="en-US" sz="2400">
                <a:cs typeface="Calibri"/>
              </a:rPr>
              <a:t> und Werkzeuge </a:t>
            </a:r>
          </a:p>
          <a:p>
            <a:pPr marL="228600" lvl="1"/>
            <a:r>
              <a:rPr lang="en-US" sz="2400">
                <a:cs typeface="Calibri"/>
              </a:rPr>
              <a:t>Projekt </a:t>
            </a:r>
            <a:r>
              <a:rPr lang="en-US" sz="2400" err="1">
                <a:cs typeface="Calibri"/>
              </a:rPr>
              <a:t>Spieleentwicklung</a:t>
            </a:r>
            <a:r>
              <a:rPr lang="en-US" sz="2400">
                <a:cs typeface="Calibri"/>
              </a:rPr>
              <a:t> </a:t>
            </a: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r>
              <a:rPr lang="en-US" sz="1600">
                <a:cs typeface="Calibri"/>
              </a:rPr>
              <a:t>Anne Knauber, Dominik Albrecht, Lukas Schmidt</a:t>
            </a:r>
            <a:endParaRPr lang="en-US"/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r>
              <a:rPr lang="de-DE" sz="1600">
                <a:solidFill>
                  <a:schemeClr val="bg1"/>
                </a:solidFill>
                <a:cs typeface="Calibri"/>
              </a:rPr>
              <a:t>Quelle Logo: https://github.com/logos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2" indent="-228600"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70" name="Freeform: Shape 4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4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id="{A71031C1-8514-4C60-8236-0781BE9E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63354" y="2006283"/>
            <a:ext cx="2985407" cy="75761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6504F0BC-E0BF-4FE1-89E8-F3E86431A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07" r="-3" b="2440"/>
          <a:stretch/>
        </p:blipFill>
        <p:spPr>
          <a:xfrm rot="10800000" flipV="1">
            <a:off x="8297872" y="4072239"/>
            <a:ext cx="2312904" cy="2741177"/>
          </a:xfrm>
          <a:prstGeom prst="rect">
            <a:avLst/>
          </a:prstGeo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CE8691B5-83DC-4588-986A-5AE49A32A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02253" y="2841777"/>
            <a:ext cx="627572" cy="5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9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574A61-C8B6-4514-9DC9-B235033C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32" y="326498"/>
            <a:ext cx="187665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Sprints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327B1AA8-1478-41A0-8E2B-0FBAEAB18EB1}"/>
              </a:ext>
            </a:extLst>
          </p:cNvPr>
          <p:cNvSpPr txBox="1"/>
          <p:nvPr/>
        </p:nvSpPr>
        <p:spPr>
          <a:xfrm>
            <a:off x="692384" y="1280483"/>
            <a:ext cx="6284258" cy="2477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4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de-DE" sz="28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Backlog: Kontrolle ob ausgewähltes Spielfeld belegbar ist   </a:t>
            </a:r>
          </a:p>
          <a:p>
            <a:pPr marL="914400" lvl="1" indent="-457200">
              <a:spcAft>
                <a:spcPts val="600"/>
              </a:spcAft>
              <a:buFont typeface="Courier New"/>
              <a:buChar char="o"/>
            </a:pPr>
            <a:endParaRPr lang="de-DE" sz="2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2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graphicFrame>
        <p:nvGraphicFramePr>
          <p:cNvPr id="414" name="Diagramm 414">
            <a:extLst>
              <a:ext uri="{FF2B5EF4-FFF2-40B4-BE49-F238E27FC236}">
                <a16:creationId xmlns:a16="http://schemas.microsoft.com/office/drawing/2014/main" id="{AA7FE5EF-F826-46D2-9AFD-D0E437532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85049"/>
              </p:ext>
            </p:extLst>
          </p:nvPr>
        </p:nvGraphicFramePr>
        <p:xfrm>
          <a:off x="8869751" y="490723"/>
          <a:ext cx="3045756" cy="307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84" name="Grafik 1384" descr="Klemmbrett abgehakt mit einfarbiger Füllung">
            <a:extLst>
              <a:ext uri="{FF2B5EF4-FFF2-40B4-BE49-F238E27FC236}">
                <a16:creationId xmlns:a16="http://schemas.microsoft.com/office/drawing/2014/main" id="{7B0D2868-FE62-4C6E-A788-EC670EA50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2928" y="2489539"/>
            <a:ext cx="1354931" cy="1354931"/>
          </a:xfrm>
          <a:prstGeom prst="rect">
            <a:avLst/>
          </a:prstGeom>
        </p:spPr>
      </p:pic>
      <p:pic>
        <p:nvPicPr>
          <p:cNvPr id="23" name="Grafik 23">
            <a:extLst>
              <a:ext uri="{FF2B5EF4-FFF2-40B4-BE49-F238E27FC236}">
                <a16:creationId xmlns:a16="http://schemas.microsoft.com/office/drawing/2014/main" id="{E3BC1CA9-D825-4CAB-A311-4C8324D8E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995" y="2959110"/>
            <a:ext cx="8498272" cy="35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9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574A61-C8B6-4514-9DC9-B235033C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32" y="326498"/>
            <a:ext cx="187665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Sprints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327B1AA8-1478-41A0-8E2B-0FBAEAB18EB1}"/>
              </a:ext>
            </a:extLst>
          </p:cNvPr>
          <p:cNvSpPr txBox="1"/>
          <p:nvPr/>
        </p:nvSpPr>
        <p:spPr>
          <a:xfrm>
            <a:off x="554575" y="1669590"/>
            <a:ext cx="6284258" cy="400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Sprint 5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indent="-457200">
              <a:spcAft>
                <a:spcPts val="600"/>
              </a:spcAft>
              <a:buFont typeface="Arial,Sans-Serif"/>
              <a:buChar char="•"/>
            </a:pPr>
            <a:r>
              <a:rPr lang="de-DE" sz="28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Sprint Backlog: Methoden, diagonale Gewinnauswertung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indent="-457200">
              <a:spcAft>
                <a:spcPts val="600"/>
              </a:spcAft>
              <a:buFont typeface="Arial,Sans-Serif"/>
              <a:buChar char="•"/>
            </a:pPr>
            <a:r>
              <a:rPr lang="de-DE" sz="28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Sprint Retrospektive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914400" lvl="1" indent="-457200">
              <a:spcAft>
                <a:spcPts val="600"/>
              </a:spcAft>
              <a:buFont typeface="Courier New,monospace"/>
              <a:buChar char="o"/>
            </a:pPr>
            <a:r>
              <a:rPr lang="de-DE" sz="28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falsche Priorisierung </a:t>
            </a:r>
          </a:p>
          <a:p>
            <a:pPr marL="914400" lvl="1" indent="-457200">
              <a:spcAft>
                <a:spcPts val="600"/>
              </a:spcAft>
              <a:buFont typeface="Courier New,monospace"/>
              <a:buChar char="o"/>
            </a:pPr>
            <a:r>
              <a:rPr lang="de-DE" sz="28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Methoden, Unterfunktionen</a:t>
            </a:r>
          </a:p>
          <a:p>
            <a:pPr marL="914400" lvl="1" indent="-457200">
              <a:spcAft>
                <a:spcPts val="600"/>
              </a:spcAft>
              <a:buFont typeface="Courier New,monospace"/>
              <a:buChar char="o"/>
            </a:pPr>
            <a:endParaRPr lang="de-DE" sz="2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2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pic>
        <p:nvPicPr>
          <p:cNvPr id="1384" name="Grafik 1384" descr="Klemmbrett abgehakt mit einfarbiger Füllung">
            <a:extLst>
              <a:ext uri="{FF2B5EF4-FFF2-40B4-BE49-F238E27FC236}">
                <a16:creationId xmlns:a16="http://schemas.microsoft.com/office/drawing/2014/main" id="{7B0D2868-FE62-4C6E-A788-EC670EA5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585" y="2588300"/>
            <a:ext cx="1354931" cy="1354931"/>
          </a:xfrm>
          <a:prstGeom prst="rect">
            <a:avLst/>
          </a:prstGeom>
        </p:spPr>
      </p:pic>
      <p:graphicFrame>
        <p:nvGraphicFramePr>
          <p:cNvPr id="1348" name="Diagramm 414">
            <a:extLst>
              <a:ext uri="{FF2B5EF4-FFF2-40B4-BE49-F238E27FC236}">
                <a16:creationId xmlns:a16="http://schemas.microsoft.com/office/drawing/2014/main" id="{8DD62DA5-7ABC-463C-BC7F-5E97EEED4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605431"/>
              </p:ext>
            </p:extLst>
          </p:nvPr>
        </p:nvGraphicFramePr>
        <p:xfrm>
          <a:off x="8869751" y="490723"/>
          <a:ext cx="3045756" cy="307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38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E922F0B-43B9-4D95-B20E-1DF91494A263}"/>
              </a:ext>
            </a:extLst>
          </p:cNvPr>
          <p:cNvSpPr txBox="1"/>
          <p:nvPr/>
        </p:nvSpPr>
        <p:spPr>
          <a:xfrm>
            <a:off x="1591929" y="1788762"/>
            <a:ext cx="8867611" cy="10556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Unsere Umsetzung</a:t>
            </a:r>
          </a:p>
          <a:p>
            <a:pPr algn="ctr"/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Zu Beginn:</a:t>
            </a:r>
            <a:r>
              <a:rPr lang="de-DE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 </a:t>
            </a:r>
          </a:p>
          <a:p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Viele neue Begriffe und Commands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"Wie strukturieren wir das Projekt"?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"Welchen Umfang soll ein Feature/Branch haben?"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"Alleine oder gemeinsam an einem Branch"?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...</a:t>
            </a:r>
          </a:p>
          <a:p>
            <a:pPr marL="457200" indent="-457200">
              <a:buFont typeface="Arial"/>
              <a:buChar char="•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lvl="2"/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1200150" lvl="2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endParaRPr lang="de-DE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de-DE" sz="24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932F62-FD6E-4998-86B8-BDFB7C13F344}"/>
              </a:ext>
            </a:extLst>
          </p:cNvPr>
          <p:cNvSpPr txBox="1"/>
          <p:nvPr/>
        </p:nvSpPr>
        <p:spPr>
          <a:xfrm>
            <a:off x="2077947" y="451085"/>
            <a:ext cx="79004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 </a:t>
            </a:r>
            <a:r>
              <a:rPr lang="de-DE" sz="40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Feature Branch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4EEFF-A342-4225-A5E5-5AE830B7A687}"/>
              </a:ext>
            </a:extLst>
          </p:cNvPr>
          <p:cNvSpPr txBox="1"/>
          <p:nvPr/>
        </p:nvSpPr>
        <p:spPr>
          <a:xfrm>
            <a:off x="9412600" y="2563430"/>
            <a:ext cx="25448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65C1B2-D169-4CDD-A89D-0F5164087115}"/>
              </a:ext>
            </a:extLst>
          </p:cNvPr>
          <p:cNvSpPr txBox="1"/>
          <p:nvPr/>
        </p:nvSpPr>
        <p:spPr>
          <a:xfrm>
            <a:off x="2254956" y="279400"/>
            <a:ext cx="775264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de-DE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Im weiteren Verlauf:</a:t>
            </a:r>
            <a:endParaRPr lang="de-DE" sz="24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l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endParaRPr lang="de-DE" sz="24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l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Besserer Überblick  durch </a:t>
            </a:r>
            <a:r>
              <a:rPr lang="de-DE" sz="28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Scrum</a:t>
            </a: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 (Sprintplanung, </a:t>
            </a:r>
            <a:r>
              <a:rPr lang="de-DE" sz="28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Scrum</a:t>
            </a: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Calibri Light"/>
              </a:rPr>
              <a:t> Board)</a:t>
            </a:r>
          </a:p>
          <a:p>
            <a:pPr marL="800100" lvl="1" indent="-3429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Reduzierung des  Commit-Umfangs</a:t>
            </a:r>
          </a:p>
          <a:p>
            <a:pPr marL="800100" lvl="1" indent="-342900">
              <a:buFont typeface="Arial"/>
              <a:buChar char="•"/>
            </a:pPr>
            <a:r>
              <a:rPr lang="de-DE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Herunterbrechen des Feature-Umfangs</a:t>
            </a:r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de-DE" sz="28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endParaRPr lang="de-DE" sz="240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endParaRPr lang="de-DE" sz="240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endParaRPr lang="de-DE" sz="240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endParaRPr lang="de-DE" sz="2400">
              <a:solidFill>
                <a:srgbClr val="404040"/>
              </a:solidFill>
              <a:latin typeface="Calibri Light"/>
              <a:cs typeface="Calibri Light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2D728E3-634C-40F5-A9F5-996FE1F6C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80" b="465"/>
          <a:stretch/>
        </p:blipFill>
        <p:spPr>
          <a:xfrm>
            <a:off x="2710989" y="3348359"/>
            <a:ext cx="6252282" cy="30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4D614-A83C-409A-9B0E-764A4B4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796"/>
          </a:xfrm>
        </p:spPr>
        <p:txBody>
          <a:bodyPr/>
          <a:lstStyle/>
          <a:p>
            <a:pPr algn="ctr"/>
            <a:r>
              <a:rPr lang="de-DE" b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Network Graph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973C0AE-4A0E-4B25-84C2-DA56325C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41" y="2640407"/>
            <a:ext cx="9601199" cy="30836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E0ACDD-A645-46DB-A1F1-1A4290AEC009}"/>
              </a:ext>
            </a:extLst>
          </p:cNvPr>
          <p:cNvSpPr txBox="1"/>
          <p:nvPr/>
        </p:nvSpPr>
        <p:spPr>
          <a:xfrm>
            <a:off x="4724400" y="16242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Nov – Jan. 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2037D59-C445-471F-90DF-3346B78BB074}"/>
              </a:ext>
            </a:extLst>
          </p:cNvPr>
          <p:cNvSpPr/>
          <p:nvPr/>
        </p:nvSpPr>
        <p:spPr>
          <a:xfrm>
            <a:off x="7089730" y="3378893"/>
            <a:ext cx="459288" cy="4801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5CA182C-00A9-4856-BA37-F82E81DA0550}"/>
              </a:ext>
            </a:extLst>
          </p:cNvPr>
          <p:cNvSpPr/>
          <p:nvPr/>
        </p:nvSpPr>
        <p:spPr>
          <a:xfrm>
            <a:off x="9323538" y="3984317"/>
            <a:ext cx="459288" cy="4801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45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4D614-A83C-409A-9B0E-764A4B4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796"/>
          </a:xfrm>
        </p:spPr>
        <p:txBody>
          <a:bodyPr/>
          <a:lstStyle/>
          <a:p>
            <a:pPr algn="ctr"/>
            <a:r>
              <a:rPr lang="de-DE" b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Network Graph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E0ACDD-A645-46DB-A1F1-1A4290AEC009}"/>
              </a:ext>
            </a:extLst>
          </p:cNvPr>
          <p:cNvSpPr txBox="1"/>
          <p:nvPr/>
        </p:nvSpPr>
        <p:spPr>
          <a:xfrm>
            <a:off x="4724400" y="16242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 Jan. - Präsentation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2C8EA162-A073-4831-9FCD-B73BC4F0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88" y="2132853"/>
            <a:ext cx="7045324" cy="31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1" descr="Gamecontroller Silhouette">
            <a:extLst>
              <a:ext uri="{FF2B5EF4-FFF2-40B4-BE49-F238E27FC236}">
                <a16:creationId xmlns:a16="http://schemas.microsoft.com/office/drawing/2014/main" id="{A2A1B1F3-0646-4F42-9153-0C54CCFC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517" y="3431875"/>
            <a:ext cx="1705154" cy="169077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D03AE9F-82C9-4EF6-B266-CA3BC0138EF8}"/>
              </a:ext>
            </a:extLst>
          </p:cNvPr>
          <p:cNvSpPr txBox="1"/>
          <p:nvPr/>
        </p:nvSpPr>
        <p:spPr>
          <a:xfrm>
            <a:off x="2467155" y="727494"/>
            <a:ext cx="727206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400">
                <a:solidFill>
                  <a:schemeClr val="bg1"/>
                </a:solidFill>
              </a:rPr>
              <a:t>Vielen Dank für ihre Aufmerksamkeit ! </a:t>
            </a:r>
            <a:endParaRPr lang="de-DE" sz="4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Grafik 14" descr="Wiedergabe mit einfarbiger Füllung">
            <a:extLst>
              <a:ext uri="{FF2B5EF4-FFF2-40B4-BE49-F238E27FC236}">
                <a16:creationId xmlns:a16="http://schemas.microsoft.com/office/drawing/2014/main" id="{C7471C6E-B9DC-4271-98B5-F8291F984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8573" y="3532518"/>
            <a:ext cx="1388852" cy="13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9484" y="712443"/>
            <a:ext cx="4643323" cy="1667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  </a:t>
            </a:r>
            <a:r>
              <a:rPr lang="en-US" sz="4800" b="1" err="1"/>
              <a:t>Gliederung</a:t>
            </a:r>
            <a:r>
              <a:rPr lang="en-US" sz="4800"/>
              <a:t> </a:t>
            </a:r>
            <a:br>
              <a:rPr lang="en-US" sz="4100"/>
            </a:br>
            <a:endParaRPr lang="en-US" sz="4100">
              <a:cs typeface="Calibri Ligh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BD3A82-FBC4-4288-BF81-894278BF1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621" y="2871982"/>
            <a:ext cx="463355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2000" b="1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marL="228600" lvl="1"/>
            <a:endParaRPr lang="en-US" sz="1600">
              <a:cs typeface="Calibri"/>
            </a:endParaRPr>
          </a:p>
          <a:p>
            <a:pPr lvl="2" indent="-228600"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70" name="Freeform: Shape 4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4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0B032F-983E-484D-87A8-54F1867C5C8D}"/>
              </a:ext>
            </a:extLst>
          </p:cNvPr>
          <p:cNvSpPr txBox="1"/>
          <p:nvPr/>
        </p:nvSpPr>
        <p:spPr>
          <a:xfrm>
            <a:off x="6911250" y="2034474"/>
            <a:ext cx="5049839" cy="3050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  Projektvorbereitung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  </a:t>
            </a:r>
            <a:r>
              <a:rPr lang="de-DE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Scrum 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  Workflow/ Network Graph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>
                <a:solidFill>
                  <a:schemeClr val="bg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  Unser Spiel</a:t>
            </a:r>
          </a:p>
          <a:p>
            <a:pPr>
              <a:lnSpc>
                <a:spcPct val="150000"/>
              </a:lnSpc>
            </a:pPr>
            <a:endParaRPr lang="de-DE">
              <a:solidFill>
                <a:schemeClr val="bg1">
                  <a:lumMod val="75000"/>
                  <a:lumOff val="25000"/>
                </a:schemeClr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7" name="Grafik 7" descr="{0} Silhouette">
            <a:extLst>
              <a:ext uri="{FF2B5EF4-FFF2-40B4-BE49-F238E27FC236}">
                <a16:creationId xmlns:a16="http://schemas.microsoft.com/office/drawing/2014/main" id="{F322BEBC-63DC-44B0-9F75-7C8BDA6EA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412" y="2677695"/>
            <a:ext cx="1850189" cy="18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9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070819-9827-4D9A-AD4F-CB2EB65BC589}"/>
              </a:ext>
            </a:extLst>
          </p:cNvPr>
          <p:cNvSpPr txBox="1"/>
          <p:nvPr/>
        </p:nvSpPr>
        <p:spPr>
          <a:xfrm>
            <a:off x="3936672" y="854242"/>
            <a:ext cx="466900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4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Projektvorbereitung 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28729E3-D66F-486D-AF47-949FC4EFC695}"/>
              </a:ext>
            </a:extLst>
          </p:cNvPr>
          <p:cNvSpPr txBox="1"/>
          <p:nvPr/>
        </p:nvSpPr>
        <p:spPr>
          <a:xfrm>
            <a:off x="1280778" y="3352884"/>
            <a:ext cx="2858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Teamfindung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844361-C772-450B-B894-71A835CB2F56}"/>
              </a:ext>
            </a:extLst>
          </p:cNvPr>
          <p:cNvSpPr txBox="1"/>
          <p:nvPr/>
        </p:nvSpPr>
        <p:spPr>
          <a:xfrm>
            <a:off x="4600781" y="3353331"/>
            <a:ext cx="2858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Ideensammlung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274A53-B6E9-4D5B-8F25-C94F255F0ADD}"/>
              </a:ext>
            </a:extLst>
          </p:cNvPr>
          <p:cNvSpPr txBox="1"/>
          <p:nvPr/>
        </p:nvSpPr>
        <p:spPr>
          <a:xfrm>
            <a:off x="4730646" y="546558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Ausarbeitung</a:t>
            </a:r>
          </a:p>
        </p:txBody>
      </p:sp>
      <p:pic>
        <p:nvPicPr>
          <p:cNvPr id="6" name="Grafik 6" descr="Idee mit einfarbiger Füllung">
            <a:extLst>
              <a:ext uri="{FF2B5EF4-FFF2-40B4-BE49-F238E27FC236}">
                <a16:creationId xmlns:a16="http://schemas.microsoft.com/office/drawing/2014/main" id="{1E5BCC55-2AEE-4A18-808C-6183D9AF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746" y="2483569"/>
            <a:ext cx="914400" cy="914400"/>
          </a:xfrm>
          <a:prstGeom prst="rect">
            <a:avLst/>
          </a:prstGeom>
        </p:spPr>
      </p:pic>
      <p:pic>
        <p:nvPicPr>
          <p:cNvPr id="7" name="Grafik 7" descr="Benutzer mit einfarbiger Füllung">
            <a:extLst>
              <a:ext uri="{FF2B5EF4-FFF2-40B4-BE49-F238E27FC236}">
                <a16:creationId xmlns:a16="http://schemas.microsoft.com/office/drawing/2014/main" id="{8B9B1C36-AB59-4059-9FC0-28227F3F7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2432050"/>
            <a:ext cx="1136650" cy="1136650"/>
          </a:xfrm>
          <a:prstGeom prst="rect">
            <a:avLst/>
          </a:prstGeom>
        </p:spPr>
      </p:pic>
      <p:pic>
        <p:nvPicPr>
          <p:cNvPr id="8" name="Grafik 8" descr="Bleistift mit einfarbiger Füllung">
            <a:extLst>
              <a:ext uri="{FF2B5EF4-FFF2-40B4-BE49-F238E27FC236}">
                <a16:creationId xmlns:a16="http://schemas.microsoft.com/office/drawing/2014/main" id="{5C484884-E15F-45A3-B9D9-46913AAA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87" y="459866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917F6C5-C85B-48A8-8DEB-CAF1C59AB1A3}"/>
              </a:ext>
            </a:extLst>
          </p:cNvPr>
          <p:cNvSpPr txBox="1"/>
          <p:nvPr/>
        </p:nvSpPr>
        <p:spPr>
          <a:xfrm>
            <a:off x="8509935" y="3351974"/>
            <a:ext cx="21240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>
                <a:solidFill>
                  <a:schemeClr val="tx1">
                    <a:lumMod val="75000"/>
                    <a:lumOff val="25000"/>
                  </a:schemeClr>
                </a:solidFill>
              </a:rPr>
              <a:t>Zielsetzung</a:t>
            </a:r>
          </a:p>
        </p:txBody>
      </p:sp>
      <p:pic>
        <p:nvPicPr>
          <p:cNvPr id="56" name="Grafik 56" descr="Präsentation mit Checkliste mit einfarbiger Füllung">
            <a:extLst>
              <a:ext uri="{FF2B5EF4-FFF2-40B4-BE49-F238E27FC236}">
                <a16:creationId xmlns:a16="http://schemas.microsoft.com/office/drawing/2014/main" id="{E974EDED-A56B-4A24-8979-05B894CB7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7340" y="2292437"/>
            <a:ext cx="1160463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8949FFC-3A4E-43B5-8C21-C6E4588DB5D6}"/>
              </a:ext>
            </a:extLst>
          </p:cNvPr>
          <p:cNvSpPr txBox="1"/>
          <p:nvPr/>
        </p:nvSpPr>
        <p:spPr>
          <a:xfrm>
            <a:off x="3951050" y="868619"/>
            <a:ext cx="466900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4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Projektvorbereitung </a:t>
            </a:r>
          </a:p>
        </p:txBody>
      </p:sp>
      <p:pic>
        <p:nvPicPr>
          <p:cNvPr id="2" name="Grafik 3" descr="Pfeil Kreis mit einfarbiger Füllung">
            <a:extLst>
              <a:ext uri="{FF2B5EF4-FFF2-40B4-BE49-F238E27FC236}">
                <a16:creationId xmlns:a16="http://schemas.microsoft.com/office/drawing/2014/main" id="{17DF933A-DBC4-4AD4-A471-AD533811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17" y="2324819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F50808-5FC5-4F8F-A138-BC926165F49E}"/>
              </a:ext>
            </a:extLst>
          </p:cNvPr>
          <p:cNvSpPr txBox="1"/>
          <p:nvPr/>
        </p:nvSpPr>
        <p:spPr>
          <a:xfrm>
            <a:off x="8218098" y="2481532"/>
            <a:ext cx="3246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/>
              <a:t>Vier Gewinnt (final) </a:t>
            </a:r>
            <a:endParaRPr lang="de-DE" sz="2800">
              <a:cs typeface="Calibri"/>
            </a:endParaRPr>
          </a:p>
        </p:txBody>
      </p:sp>
      <p:pic>
        <p:nvPicPr>
          <p:cNvPr id="11" name="Grafik 3" descr="Pfeil Kreis mit einfarbiger Füllung">
            <a:extLst>
              <a:ext uri="{FF2B5EF4-FFF2-40B4-BE49-F238E27FC236}">
                <a16:creationId xmlns:a16="http://schemas.microsoft.com/office/drawing/2014/main" id="{09A11DFC-FB27-42B4-89AA-5AA8CC3D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177" y="2324818"/>
            <a:ext cx="914400" cy="914400"/>
          </a:xfrm>
          <a:prstGeom prst="rect">
            <a:avLst/>
          </a:prstGeom>
        </p:spPr>
      </p:pic>
      <p:pic>
        <p:nvPicPr>
          <p:cNvPr id="13" name="Grafik 4" descr="Pfeil nach rechts mit einfarbiger Füllung">
            <a:extLst>
              <a:ext uri="{FF2B5EF4-FFF2-40B4-BE49-F238E27FC236}">
                <a16:creationId xmlns:a16="http://schemas.microsoft.com/office/drawing/2014/main" id="{7EE29D6C-935B-41F9-9A68-B4E9ABAD9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724" y="2454214"/>
            <a:ext cx="569344" cy="56934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52D3399-1C01-4643-A7BC-5C09AB3490CD}"/>
              </a:ext>
            </a:extLst>
          </p:cNvPr>
          <p:cNvSpPr txBox="1"/>
          <p:nvPr/>
        </p:nvSpPr>
        <p:spPr>
          <a:xfrm>
            <a:off x="2869720" y="253904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/>
              <a:t>Snake </a:t>
            </a:r>
            <a:endParaRPr lang="de-DE" err="1"/>
          </a:p>
        </p:txBody>
      </p:sp>
      <p:pic>
        <p:nvPicPr>
          <p:cNvPr id="17" name="Grafik 4" descr="Pfeil nach rechts mit einfarbiger Füllung">
            <a:extLst>
              <a:ext uri="{FF2B5EF4-FFF2-40B4-BE49-F238E27FC236}">
                <a16:creationId xmlns:a16="http://schemas.microsoft.com/office/drawing/2014/main" id="{F05C1FDC-25BF-4806-BA69-0DDD47E24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8195" y="2497345"/>
            <a:ext cx="569344" cy="569344"/>
          </a:xfrm>
          <a:prstGeom prst="rect">
            <a:avLst/>
          </a:prstGeom>
        </p:spPr>
      </p:pic>
      <p:pic>
        <p:nvPicPr>
          <p:cNvPr id="18" name="Grafik 4" descr="Pfeil nach rechts mit einfarbiger Füllung">
            <a:extLst>
              <a:ext uri="{FF2B5EF4-FFF2-40B4-BE49-F238E27FC236}">
                <a16:creationId xmlns:a16="http://schemas.microsoft.com/office/drawing/2014/main" id="{89BAD4D1-A50F-482C-82D0-6AD3724E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3780" y="2454214"/>
            <a:ext cx="569344" cy="569344"/>
          </a:xfrm>
          <a:prstGeom prst="rect">
            <a:avLst/>
          </a:prstGeom>
        </p:spPr>
      </p:pic>
      <p:pic>
        <p:nvPicPr>
          <p:cNvPr id="6" name="Grafik 7" descr="Schließen Silhouette">
            <a:extLst>
              <a:ext uri="{FF2B5EF4-FFF2-40B4-BE49-F238E27FC236}">
                <a16:creationId xmlns:a16="http://schemas.microsoft.com/office/drawing/2014/main" id="{10E2CC91-2B83-4872-ADCD-310CB8876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1668" y="2396706"/>
            <a:ext cx="785004" cy="7993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91761-71AC-499F-BC5A-0279BC8C7262}"/>
              </a:ext>
            </a:extLst>
          </p:cNvPr>
          <p:cNvSpPr txBox="1"/>
          <p:nvPr/>
        </p:nvSpPr>
        <p:spPr>
          <a:xfrm>
            <a:off x="2615851" y="4160729"/>
            <a:ext cx="10112678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>
                <a:cs typeface="Calibri"/>
              </a:rPr>
              <a:t>- welche Funktionen ? </a:t>
            </a:r>
            <a:endParaRPr lang="de-DE"/>
          </a:p>
          <a:p>
            <a:r>
              <a:rPr lang="de-DE" sz="2400">
                <a:cs typeface="Calibri"/>
              </a:rPr>
              <a:t>- wie sieht die Ausgabe aus ? </a:t>
            </a:r>
            <a:endParaRPr lang="de-DE">
              <a:cs typeface="Calibri"/>
            </a:endParaRPr>
          </a:p>
          <a:p>
            <a:r>
              <a:rPr lang="de-DE" sz="2400">
                <a:cs typeface="Calibri"/>
              </a:rPr>
              <a:t>- wie ist der Code aufgebaut ? </a:t>
            </a:r>
            <a:endParaRPr lang="de-DE">
              <a:cs typeface="Calibri"/>
            </a:endParaRPr>
          </a:p>
          <a:p>
            <a:r>
              <a:rPr lang="de-DE" sz="2400">
                <a:cs typeface="Calibri"/>
              </a:rPr>
              <a:t>- was brauchen wir alles (Code) ?</a:t>
            </a:r>
            <a:endParaRPr lang="de-DE">
              <a:cs typeface="Calibri"/>
            </a:endParaRPr>
          </a:p>
          <a:p>
            <a:r>
              <a:rPr lang="de-DE" sz="2400">
                <a:cs typeface="Calibri"/>
              </a:rPr>
              <a:t>- wie sieht der Umgang mit </a:t>
            </a:r>
            <a:r>
              <a:rPr lang="de-DE" sz="2400" err="1">
                <a:cs typeface="Calibri"/>
              </a:rPr>
              <a:t>Github</a:t>
            </a:r>
            <a:r>
              <a:rPr lang="de-DE" sz="2400">
                <a:cs typeface="Calibri"/>
              </a:rPr>
              <a:t> aus ? </a:t>
            </a:r>
          </a:p>
          <a:p>
            <a:r>
              <a:rPr lang="de-DE" sz="2400">
                <a:cs typeface="Calibri"/>
              </a:rPr>
              <a:t>                                                 </a:t>
            </a:r>
            <a:endParaRPr lang="de-DE">
              <a:cs typeface="Calibri"/>
            </a:endParaRPr>
          </a:p>
          <a:p>
            <a:r>
              <a:rPr lang="de-DE" sz="2400">
                <a:cs typeface="Calibri"/>
              </a:rPr>
              <a:t>   </a:t>
            </a:r>
          </a:p>
          <a:p>
            <a:endParaRPr lang="de-DE">
              <a:cs typeface="Calibri"/>
            </a:endParaRPr>
          </a:p>
        </p:txBody>
      </p:sp>
      <p:pic>
        <p:nvPicPr>
          <p:cNvPr id="19" name="Grafik 19" descr="{0} Silhouette">
            <a:extLst>
              <a:ext uri="{FF2B5EF4-FFF2-40B4-BE49-F238E27FC236}">
                <a16:creationId xmlns:a16="http://schemas.microsoft.com/office/drawing/2014/main" id="{224C5146-1DF1-4230-B77C-A5E3488466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4691" y="4287034"/>
            <a:ext cx="1300619" cy="1300619"/>
          </a:xfrm>
          <a:prstGeom prst="rect">
            <a:avLst/>
          </a:prstGeom>
        </p:spPr>
      </p:pic>
      <p:pic>
        <p:nvPicPr>
          <p:cNvPr id="20" name="Grafik 4" descr="Pfeil nach rechts mit einfarbiger Füllung">
            <a:extLst>
              <a:ext uri="{FF2B5EF4-FFF2-40B4-BE49-F238E27FC236}">
                <a16:creationId xmlns:a16="http://schemas.microsoft.com/office/drawing/2014/main" id="{1850529E-4BC0-42A8-BB3A-B401366C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280997" y="3278843"/>
            <a:ext cx="569344" cy="569344"/>
          </a:xfrm>
          <a:prstGeom prst="rect">
            <a:avLst/>
          </a:prstGeom>
        </p:spPr>
      </p:pic>
      <p:pic>
        <p:nvPicPr>
          <p:cNvPr id="21" name="Grafik 4" descr="Pfeil nach rechts mit einfarbiger Füllung">
            <a:extLst>
              <a:ext uri="{FF2B5EF4-FFF2-40B4-BE49-F238E27FC236}">
                <a16:creationId xmlns:a16="http://schemas.microsoft.com/office/drawing/2014/main" id="{883BE68B-117F-4FA7-A5AA-7A731C432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63051" y="4604513"/>
            <a:ext cx="569344" cy="5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88191D-D4A9-4677-86C5-BC559007A0DA}"/>
              </a:ext>
            </a:extLst>
          </p:cNvPr>
          <p:cNvSpPr txBox="1"/>
          <p:nvPr/>
        </p:nvSpPr>
        <p:spPr>
          <a:xfrm>
            <a:off x="4724400" y="813758"/>
            <a:ext cx="3203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400">
                <a:solidFill>
                  <a:schemeClr val="bg1"/>
                </a:solidFill>
              </a:rPr>
              <a:t>Scrum Team</a:t>
            </a:r>
            <a:endParaRPr lang="de-DE" sz="4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FB0D93-B920-4EC9-916A-62E0FC0052FD}"/>
              </a:ext>
            </a:extLst>
          </p:cNvPr>
          <p:cNvSpPr txBox="1"/>
          <p:nvPr/>
        </p:nvSpPr>
        <p:spPr>
          <a:xfrm>
            <a:off x="3703607" y="2409646"/>
            <a:ext cx="781840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solidFill>
                  <a:schemeClr val="bg1"/>
                </a:solidFill>
              </a:rPr>
              <a:t>Product Owner, Dev. Team</a:t>
            </a:r>
            <a:r>
              <a:rPr lang="de-DE" sz="3200">
                <a:solidFill>
                  <a:schemeClr val="bg1"/>
                </a:solidFill>
              </a:rPr>
              <a:t> : Dominik Albrecht</a:t>
            </a:r>
            <a:endParaRPr lang="de-DE" sz="3200">
              <a:solidFill>
                <a:schemeClr val="bg1"/>
              </a:solidFill>
              <a:cs typeface="Calibri"/>
            </a:endParaRPr>
          </a:p>
          <a:p>
            <a:endParaRPr lang="de-DE" sz="3200">
              <a:solidFill>
                <a:schemeClr val="bg1"/>
              </a:solidFill>
              <a:cs typeface="Calibri"/>
            </a:endParaRPr>
          </a:p>
          <a:p>
            <a:r>
              <a:rPr lang="de-DE" sz="3200" b="1">
                <a:solidFill>
                  <a:schemeClr val="bg1"/>
                </a:solidFill>
                <a:cs typeface="Calibri"/>
              </a:rPr>
              <a:t>Scrum Master, Dev. Team</a:t>
            </a:r>
            <a:r>
              <a:rPr lang="de-DE" sz="3200">
                <a:solidFill>
                  <a:schemeClr val="bg1"/>
                </a:solidFill>
                <a:cs typeface="Calibri"/>
              </a:rPr>
              <a:t> : Anne Knauber</a:t>
            </a:r>
          </a:p>
          <a:p>
            <a:endParaRPr lang="de-DE" sz="3200">
              <a:solidFill>
                <a:schemeClr val="bg1"/>
              </a:solidFill>
              <a:cs typeface="Calibri"/>
            </a:endParaRPr>
          </a:p>
          <a:p>
            <a:r>
              <a:rPr lang="de-DE" sz="3200" b="1">
                <a:solidFill>
                  <a:schemeClr val="bg1"/>
                </a:solidFill>
                <a:cs typeface="Calibri"/>
              </a:rPr>
              <a:t>Dev. Team</a:t>
            </a:r>
            <a:r>
              <a:rPr lang="de-DE" sz="3200">
                <a:solidFill>
                  <a:schemeClr val="bg1"/>
                </a:solidFill>
                <a:cs typeface="Calibri"/>
              </a:rPr>
              <a:t> : Lukas Schmidt</a:t>
            </a:r>
          </a:p>
        </p:txBody>
      </p:sp>
      <p:pic>
        <p:nvPicPr>
          <p:cNvPr id="5" name="Grafik 5" descr="Gruppe von Männern mit einfarbiger Füllung">
            <a:extLst>
              <a:ext uri="{FF2B5EF4-FFF2-40B4-BE49-F238E27FC236}">
                <a16:creationId xmlns:a16="http://schemas.microsoft.com/office/drawing/2014/main" id="{BB80CB55-6204-467C-9CDB-F4986212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487" y="2852738"/>
            <a:ext cx="1430337" cy="14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C27BC8-8BF1-434D-9F95-4C68F2DAA4E2}"/>
              </a:ext>
            </a:extLst>
          </p:cNvPr>
          <p:cNvSpPr txBox="1"/>
          <p:nvPr/>
        </p:nvSpPr>
        <p:spPr>
          <a:xfrm>
            <a:off x="4554826" y="686919"/>
            <a:ext cx="43822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4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lt"/>
                <a:cs typeface="+mn-lt"/>
              </a:rPr>
              <a:t>User Storys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33878A-C6DF-4162-8AD4-15250AE29F61}"/>
              </a:ext>
            </a:extLst>
          </p:cNvPr>
          <p:cNvSpPr txBox="1"/>
          <p:nvPr/>
        </p:nvSpPr>
        <p:spPr>
          <a:xfrm>
            <a:off x="1446756" y="2354893"/>
            <a:ext cx="911059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>
                <a:latin typeface="Calibri Light"/>
                <a:cs typeface="Calibri Light"/>
              </a:rPr>
              <a:t>"</a:t>
            </a:r>
            <a:r>
              <a:rPr lang="de-DE" sz="2400">
                <a:latin typeface="Calibri Light"/>
                <a:ea typeface="+mn-lt"/>
                <a:cs typeface="+mn-lt"/>
              </a:rPr>
              <a:t>Als </a:t>
            </a:r>
            <a:r>
              <a:rPr lang="de-DE" sz="2400" err="1">
                <a:latin typeface="Calibri Light"/>
                <a:ea typeface="+mn-lt"/>
                <a:cs typeface="+mn-lt"/>
              </a:rPr>
              <a:t>VierGewinnt</a:t>
            </a:r>
            <a:r>
              <a:rPr lang="de-DE" sz="2400">
                <a:latin typeface="Calibri Light"/>
                <a:ea typeface="+mn-lt"/>
                <a:cs typeface="+mn-lt"/>
              </a:rPr>
              <a:t>-Anfänger, möchte ich eine kurze Spielanleitung zu Beginn präsentiert bekommen, damit ich keine weiteren Recherchen aufwenden muss."</a:t>
            </a:r>
            <a:endParaRPr lang="de-DE" sz="2400">
              <a:latin typeface="Calibri Light"/>
              <a:ea typeface="+mn-lt"/>
              <a:cs typeface="Calibri Light"/>
            </a:endParaRPr>
          </a:p>
          <a:p>
            <a:endParaRPr lang="de-DE" sz="2400">
              <a:latin typeface="Calibri Light"/>
              <a:cs typeface="Calibri"/>
            </a:endParaRPr>
          </a:p>
          <a:p>
            <a:r>
              <a:rPr lang="de-DE" sz="2400">
                <a:latin typeface="Calibri Light"/>
                <a:ea typeface="+mn-lt"/>
                <a:cs typeface="+mn-lt"/>
              </a:rPr>
              <a:t>"Als User mit wenig Zeit möchte ich ein stabiles Programm ohne Spielunterbrechungen, damit ich die geringe Zeit, die mir zur Verfügung steht, auch nutzen kann."</a:t>
            </a:r>
            <a:endParaRPr lang="de-DE">
              <a:latin typeface="Calibri Light"/>
              <a:cs typeface="Calibri Light"/>
            </a:endParaRPr>
          </a:p>
          <a:p>
            <a:endParaRPr lang="de-DE" sz="2400">
              <a:latin typeface="Calibri Light"/>
              <a:cs typeface="Calibri"/>
            </a:endParaRPr>
          </a:p>
          <a:p>
            <a:endParaRPr lang="de-DE" sz="2400">
              <a:latin typeface="Calibri Light"/>
              <a:cs typeface="Calibri"/>
            </a:endParaRPr>
          </a:p>
          <a:p>
            <a:r>
              <a:rPr lang="de-DE" sz="2400">
                <a:latin typeface="Calibri Light"/>
                <a:cs typeface="Calibri"/>
              </a:rPr>
              <a:t>               </a:t>
            </a:r>
          </a:p>
          <a:p>
            <a:r>
              <a:rPr lang="de-DE" sz="2400">
                <a:latin typeface="Calibri Light"/>
                <a:cs typeface="Calibri"/>
              </a:rPr>
              <a:t>               Verschiedene Personengruppen, verschiedene Anforderungen </a:t>
            </a:r>
            <a:endParaRPr lang="de-DE">
              <a:latin typeface="Calibri Light"/>
              <a:cs typeface="Calibri Light"/>
            </a:endParaRPr>
          </a:p>
        </p:txBody>
      </p:sp>
      <p:pic>
        <p:nvPicPr>
          <p:cNvPr id="4" name="Grafik 4" descr="Geschichten erzählen mit einfarbiger Füllung">
            <a:extLst>
              <a:ext uri="{FF2B5EF4-FFF2-40B4-BE49-F238E27FC236}">
                <a16:creationId xmlns:a16="http://schemas.microsoft.com/office/drawing/2014/main" id="{1808551B-061C-4AC4-8189-94DBCDAB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963" y="435279"/>
            <a:ext cx="1123167" cy="1154482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6C7DA69-CDD9-490B-86E4-94F5CFDB7C68}"/>
              </a:ext>
            </a:extLst>
          </p:cNvPr>
          <p:cNvSpPr/>
          <p:nvPr/>
        </p:nvSpPr>
        <p:spPr>
          <a:xfrm>
            <a:off x="1389700" y="6057231"/>
            <a:ext cx="918575" cy="35490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06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9A9C7C-2DA2-42FB-98F6-6ACE9252E9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51911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Sprint </a:t>
            </a:r>
            <a:r>
              <a:rPr lang="en-US" err="1"/>
              <a:t>Retrospektive</a:t>
            </a:r>
            <a:r>
              <a:rPr lang="en-US"/>
              <a:t>    </a:t>
            </a:r>
          </a:p>
        </p:txBody>
      </p:sp>
      <p:pic>
        <p:nvPicPr>
          <p:cNvPr id="3" name="Grafik 3" descr="Pfeil Kreis mit einfarbiger Füllung">
            <a:extLst>
              <a:ext uri="{FF2B5EF4-FFF2-40B4-BE49-F238E27FC236}">
                <a16:creationId xmlns:a16="http://schemas.microsoft.com/office/drawing/2014/main" id="{861F7554-9510-4DBA-8649-C721766B7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8059" y="321721"/>
            <a:ext cx="1388006" cy="138800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7B53B18-CEC4-4317-B908-BA3B527EF992}"/>
              </a:ext>
            </a:extLst>
          </p:cNvPr>
          <p:cNvSpPr txBox="1"/>
          <p:nvPr/>
        </p:nvSpPr>
        <p:spPr>
          <a:xfrm>
            <a:off x="838200" y="2021249"/>
            <a:ext cx="5707565" cy="41557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/>
              <a:t>1. </a:t>
            </a:r>
            <a:r>
              <a:rPr lang="en-US" sz="2600" err="1"/>
              <a:t>Welche</a:t>
            </a:r>
            <a:r>
              <a:rPr lang="en-US" sz="2600"/>
              <a:t> </a:t>
            </a:r>
            <a:r>
              <a:rPr lang="en-US" sz="2600" err="1"/>
              <a:t>positiven</a:t>
            </a:r>
            <a:r>
              <a:rPr lang="en-US" sz="2600"/>
              <a:t> und </a:t>
            </a:r>
            <a:r>
              <a:rPr lang="en-US" sz="2600" err="1"/>
              <a:t>negativen</a:t>
            </a:r>
            <a:r>
              <a:rPr lang="en-US" sz="2600"/>
              <a:t> </a:t>
            </a:r>
            <a:r>
              <a:rPr lang="en-US" sz="2600" err="1"/>
              <a:t>Erfahrungen</a:t>
            </a:r>
            <a:r>
              <a:rPr lang="en-US" sz="2600"/>
              <a:t> </a:t>
            </a:r>
            <a:r>
              <a:rPr lang="en-US" sz="2600" err="1"/>
              <a:t>haben</a:t>
            </a:r>
            <a:r>
              <a:rPr lang="en-US" sz="2600"/>
              <a:t> </a:t>
            </a:r>
            <a:r>
              <a:rPr lang="en-US" sz="2600" err="1"/>
              <a:t>wir</a:t>
            </a:r>
            <a:r>
              <a:rPr lang="en-US" sz="2600"/>
              <a:t> </a:t>
            </a:r>
            <a:r>
              <a:rPr lang="en-US" sz="2600" err="1"/>
              <a:t>im</a:t>
            </a:r>
            <a:r>
              <a:rPr lang="en-US" sz="2600"/>
              <a:t> </a:t>
            </a:r>
            <a:r>
              <a:rPr lang="en-US" sz="2600" err="1"/>
              <a:t>vergangenen</a:t>
            </a:r>
            <a:r>
              <a:rPr lang="en-US" sz="2600"/>
              <a:t> Sprint </a:t>
            </a:r>
            <a:r>
              <a:rPr lang="en-US" sz="2600" err="1"/>
              <a:t>gemacht</a:t>
            </a:r>
            <a:r>
              <a:rPr lang="en-US" sz="2600"/>
              <a:t>?</a:t>
            </a:r>
            <a:endParaRPr lang="en-US" sz="2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/>
              <a:t>2. Was </a:t>
            </a:r>
            <a:r>
              <a:rPr lang="en-US" sz="2600" err="1"/>
              <a:t>wollen</a:t>
            </a:r>
            <a:r>
              <a:rPr lang="en-US" sz="2600"/>
              <a:t> </a:t>
            </a:r>
            <a:r>
              <a:rPr lang="en-US" sz="2600" err="1"/>
              <a:t>wir</a:t>
            </a:r>
            <a:r>
              <a:rPr lang="en-US" sz="2600"/>
              <a:t> </a:t>
            </a:r>
            <a:r>
              <a:rPr lang="en-US" sz="2600" err="1"/>
              <a:t>verbessern</a:t>
            </a:r>
            <a:r>
              <a:rPr lang="en-US" sz="2600"/>
              <a:t>?</a:t>
            </a:r>
            <a:endParaRPr lang="en-US" sz="2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/>
              <a:t>3. Wie </a:t>
            </a:r>
            <a:r>
              <a:rPr lang="en-US" sz="2600" err="1"/>
              <a:t>setzen</a:t>
            </a:r>
            <a:r>
              <a:rPr lang="en-US" sz="2600"/>
              <a:t> </a:t>
            </a:r>
            <a:r>
              <a:rPr lang="en-US" sz="2600" err="1"/>
              <a:t>wir</a:t>
            </a:r>
            <a:r>
              <a:rPr lang="en-US" sz="2600"/>
              <a:t> </a:t>
            </a:r>
            <a:r>
              <a:rPr lang="en-US" sz="2600" err="1"/>
              <a:t>diese</a:t>
            </a:r>
            <a:r>
              <a:rPr lang="en-US" sz="2600"/>
              <a:t> </a:t>
            </a:r>
            <a:r>
              <a:rPr lang="en-US" sz="2600" err="1"/>
              <a:t>Verbesserungen</a:t>
            </a:r>
            <a:r>
              <a:rPr lang="en-US" sz="2600"/>
              <a:t> um?</a:t>
            </a:r>
            <a:endParaRPr lang="en-US" sz="26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66" name="Grafik 166" descr="Kommentar Like Silhouette">
            <a:extLst>
              <a:ext uri="{FF2B5EF4-FFF2-40B4-BE49-F238E27FC236}">
                <a16:creationId xmlns:a16="http://schemas.microsoft.com/office/drawing/2014/main" id="{2E8EE4AE-0B12-43C7-B2A7-6E0BAA50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4051" y="1870584"/>
            <a:ext cx="1388013" cy="1388013"/>
          </a:xfrm>
          <a:prstGeom prst="rect">
            <a:avLst/>
          </a:prstGeom>
        </p:spPr>
      </p:pic>
      <p:pic>
        <p:nvPicPr>
          <p:cNvPr id="165" name="Grafik 165" descr="Kommentar Gefällt nicht mit einfarbiger Füllung">
            <a:extLst>
              <a:ext uri="{FF2B5EF4-FFF2-40B4-BE49-F238E27FC236}">
                <a16:creationId xmlns:a16="http://schemas.microsoft.com/office/drawing/2014/main" id="{86AD526B-555F-48C0-B7B3-ED920152C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7823" y="3419454"/>
            <a:ext cx="1388013" cy="1388013"/>
          </a:xfrm>
          <a:prstGeom prst="rect">
            <a:avLst/>
          </a:prstGeom>
        </p:spPr>
      </p:pic>
      <p:pic>
        <p:nvPicPr>
          <p:cNvPr id="164" name="Grafik 164" descr="Glühbirne und Zahnrad mit einfarbiger Füllung">
            <a:extLst>
              <a:ext uri="{FF2B5EF4-FFF2-40B4-BE49-F238E27FC236}">
                <a16:creationId xmlns:a16="http://schemas.microsoft.com/office/drawing/2014/main" id="{6E7C53E8-56DC-4A0D-9843-5BC5BB3EC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053" y="4968316"/>
            <a:ext cx="1388004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9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574A61-C8B6-4514-9DC9-B235033C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32" y="326498"/>
            <a:ext cx="187665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Sprints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327B1AA8-1478-41A0-8E2B-0FBAEAB18EB1}"/>
              </a:ext>
            </a:extLst>
          </p:cNvPr>
          <p:cNvSpPr txBox="1"/>
          <p:nvPr/>
        </p:nvSpPr>
        <p:spPr>
          <a:xfrm>
            <a:off x="692384" y="1312909"/>
            <a:ext cx="6284258" cy="5786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1</a:t>
            </a:r>
          </a:p>
          <a:p>
            <a:pPr>
              <a:spcAft>
                <a:spcPts val="600"/>
              </a:spcAft>
            </a:pPr>
            <a:endParaRPr lang="de-DE" sz="32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32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3200">
              <a:solidFill>
                <a:srgbClr val="595959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3200">
              <a:solidFill>
                <a:srgbClr val="595959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 sz="2400">
              <a:solidFill>
                <a:srgbClr val="595959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  <a:p>
            <a:pPr>
              <a:spcAft>
                <a:spcPts val="600"/>
              </a:spcAft>
            </a:pPr>
            <a:endParaRPr lang="de-DE">
              <a:cs typeface="Calibri"/>
            </a:endParaRPr>
          </a:p>
        </p:txBody>
      </p:sp>
      <p:graphicFrame>
        <p:nvGraphicFramePr>
          <p:cNvPr id="414" name="Diagramm 414">
            <a:extLst>
              <a:ext uri="{FF2B5EF4-FFF2-40B4-BE49-F238E27FC236}">
                <a16:creationId xmlns:a16="http://schemas.microsoft.com/office/drawing/2014/main" id="{AA7FE5EF-F826-46D2-9AFD-D0E437532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46416"/>
              </p:ext>
            </p:extLst>
          </p:nvPr>
        </p:nvGraphicFramePr>
        <p:xfrm>
          <a:off x="8054090" y="1671287"/>
          <a:ext cx="3764826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84" name="Grafik 1384" descr="Klemmbrett abgehakt mit einfarbiger Füllung">
            <a:extLst>
              <a:ext uri="{FF2B5EF4-FFF2-40B4-BE49-F238E27FC236}">
                <a16:creationId xmlns:a16="http://schemas.microsoft.com/office/drawing/2014/main" id="{7B0D2868-FE62-4C6E-A788-EC670EA50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21564" y="4250108"/>
            <a:ext cx="1354931" cy="1354931"/>
          </a:xfrm>
          <a:prstGeom prst="rect">
            <a:avLst/>
          </a:prstGeom>
        </p:spPr>
      </p:pic>
      <p:pic>
        <p:nvPicPr>
          <p:cNvPr id="24" name="Grafik 24">
            <a:extLst>
              <a:ext uri="{FF2B5EF4-FFF2-40B4-BE49-F238E27FC236}">
                <a16:creationId xmlns:a16="http://schemas.microsoft.com/office/drawing/2014/main" id="{F1DD7989-00B8-47D8-A1DB-8C350569D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528" y="2047673"/>
            <a:ext cx="6585625" cy="40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9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574A61-C8B6-4514-9DC9-B235033C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32" y="326498"/>
            <a:ext cx="187665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Sprints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327B1AA8-1478-41A0-8E2B-0FBAEAB18EB1}"/>
              </a:ext>
            </a:extLst>
          </p:cNvPr>
          <p:cNvSpPr txBox="1"/>
          <p:nvPr/>
        </p:nvSpPr>
        <p:spPr>
          <a:xfrm>
            <a:off x="692384" y="1312909"/>
            <a:ext cx="7808258" cy="51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2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Backlog: </a:t>
            </a:r>
            <a:r>
              <a:rPr lang="de-DE" sz="320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Gameloop</a:t>
            </a:r>
            <a:endParaRPr lang="de-DE" sz="32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Retrospektive    </a:t>
            </a:r>
          </a:p>
          <a:p>
            <a:pPr marL="914400" lvl="1" indent="-457200">
              <a:spcAft>
                <a:spcPts val="600"/>
              </a:spcAft>
              <a:buFont typeface="Courier New"/>
              <a:buChar char="o"/>
            </a:pPr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Gute Teamarbeit</a:t>
            </a:r>
          </a:p>
          <a:p>
            <a:pPr>
              <a:spcAft>
                <a:spcPts val="600"/>
              </a:spcAft>
            </a:pPr>
            <a:r>
              <a:rPr lang="de-DE" sz="32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Sprint 3</a:t>
            </a:r>
            <a:endParaRPr lang="de-DE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Sprint Backlog: Gewinnkontrolle, Ausgabe wer gewonnen hat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de-DE" sz="3200">
                <a:solidFill>
                  <a:srgbClr val="595959"/>
                </a:solidFill>
                <a:cs typeface="Calibri"/>
              </a:rPr>
              <a:t>Sprint Retrospektive</a:t>
            </a:r>
          </a:p>
          <a:p>
            <a:pPr marL="914400" lvl="1" indent="-457200">
              <a:spcAft>
                <a:spcPts val="600"/>
              </a:spcAft>
              <a:buFont typeface="Courier New"/>
              <a:buChar char="o"/>
            </a:pPr>
            <a:r>
              <a:rPr lang="de-DE" sz="3200">
                <a:solidFill>
                  <a:srgbClr val="595959"/>
                </a:solidFill>
                <a:cs typeface="Calibri"/>
              </a:rPr>
              <a:t>Mehr Kommunikation</a:t>
            </a:r>
          </a:p>
        </p:txBody>
      </p:sp>
      <p:graphicFrame>
        <p:nvGraphicFramePr>
          <p:cNvPr id="1365" name="Diagramm 414">
            <a:extLst>
              <a:ext uri="{FF2B5EF4-FFF2-40B4-BE49-F238E27FC236}">
                <a16:creationId xmlns:a16="http://schemas.microsoft.com/office/drawing/2014/main" id="{EAC86DEF-C2A1-4960-9D2B-39C916820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85"/>
              </p:ext>
            </p:extLst>
          </p:nvPr>
        </p:nvGraphicFramePr>
        <p:xfrm>
          <a:off x="8869751" y="490723"/>
          <a:ext cx="3045756" cy="307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76" name="Grafik 1384" descr="Klemmbrett abgehakt mit einfarbiger Füllung">
            <a:extLst>
              <a:ext uri="{FF2B5EF4-FFF2-40B4-BE49-F238E27FC236}">
                <a16:creationId xmlns:a16="http://schemas.microsoft.com/office/drawing/2014/main" id="{FC97DECF-A698-4295-8A6C-DB77C8598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2037" y="2545634"/>
            <a:ext cx="1344905" cy="13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20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1060E8FE0699488A79EDA9D9DFD486" ma:contentTypeVersion="2" ma:contentTypeDescription="Ein neues Dokument erstellen." ma:contentTypeScope="" ma:versionID="173a43561f33fed2dd8b490259d74748">
  <xsd:schema xmlns:xsd="http://www.w3.org/2001/XMLSchema" xmlns:xs="http://www.w3.org/2001/XMLSchema" xmlns:p="http://schemas.microsoft.com/office/2006/metadata/properties" xmlns:ns2="73a1e3bf-5670-4c7f-b2b2-50ce3d87d8a9" targetNamespace="http://schemas.microsoft.com/office/2006/metadata/properties" ma:root="true" ma:fieldsID="c627ac7457d64efaf5524342459037d9" ns2:_="">
    <xsd:import namespace="73a1e3bf-5670-4c7f-b2b2-50ce3d87d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1e3bf-5670-4c7f-b2b2-50ce3d87d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70CE-831D-4359-A42A-24084596FB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41CE1-45AB-4146-8CBB-BC3CA65C1A8D}">
  <ds:schemaRefs>
    <ds:schemaRef ds:uri="73a1e3bf-5670-4c7f-b2b2-50ce3d87d8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CB159E-1E09-4491-B037-0CDB1B731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Larissa</vt:lpstr>
      <vt:lpstr>Vier Gewinnt  by Snakehunterz3000 </vt:lpstr>
      <vt:lpstr>  Gliederung  </vt:lpstr>
      <vt:lpstr>PowerPoint Presentation</vt:lpstr>
      <vt:lpstr>PowerPoint Presentation</vt:lpstr>
      <vt:lpstr>PowerPoint Presentation</vt:lpstr>
      <vt:lpstr>PowerPoint Presentation</vt:lpstr>
      <vt:lpstr>Sprint Retrospektive    </vt:lpstr>
      <vt:lpstr>Sprints</vt:lpstr>
      <vt:lpstr>Sprints</vt:lpstr>
      <vt:lpstr>Sprints</vt:lpstr>
      <vt:lpstr>Sprints</vt:lpstr>
      <vt:lpstr>PowerPoint Presentation</vt:lpstr>
      <vt:lpstr>PowerPoint Presentation</vt:lpstr>
      <vt:lpstr>Network Graph</vt:lpstr>
      <vt:lpstr>Network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2021-01-04T10:49:06Z</dcterms:created>
  <dcterms:modified xsi:type="dcterms:W3CDTF">2021-01-21T19:17:15Z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0x010100EF1060E8FE0699488A79EDA9D9DFD486</vt:lpwstr>
  </property>
</Properties>
</file>