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2" r:id="rId4"/>
    <p:sldId id="261" r:id="rId5"/>
    <p:sldId id="263" r:id="rId6"/>
    <p:sldId id="268" r:id="rId7"/>
    <p:sldId id="267" r:id="rId8"/>
    <p:sldId id="269" r:id="rId9"/>
    <p:sldId id="264" r:id="rId10"/>
    <p:sldId id="266" r:id="rId11"/>
    <p:sldId id="265" r:id="rId12"/>
    <p:sldId id="270" r:id="rId13"/>
    <p:sldId id="271" r:id="rId14"/>
    <p:sldId id="26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02.06.2021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de" sz="8000" dirty="0"/>
              <a:t>Dungeons and Knights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Luca Ritz &amp; Lukas Seglias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02068"/>
            <a:ext cx="4635315" cy="5653864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E27C666-20AC-4C33-9069-FD767A40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Kollision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E2269A-6CBE-47DA-A378-2B15B376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70F583-F99A-4B74-AB1B-AE1CE1AF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3" y="1914526"/>
            <a:ext cx="9697404" cy="44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509B32-3B92-468B-9140-E79A7CBB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Navigation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168E30-99DC-43F4-A3F1-57899CB6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BC74B0-1FAC-4B2C-B71D-07723BB5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914525"/>
            <a:ext cx="9710738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EF4839-A77C-4CD3-9350-8536375C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Kampfsystem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78FE36-B699-4C32-B46E-63224D5A2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E27815-BF89-45FD-A8CC-BF828EA0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2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9CE80-D483-4C9B-B7AA-6C859536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00F75-EAF2-4CD3-BCC4-13A91BEE7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2" r="10382" b="11874"/>
          <a:stretch/>
        </p:blipFill>
        <p:spPr>
          <a:xfrm>
            <a:off x="0" y="0"/>
            <a:ext cx="5779363" cy="60560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A832AE3-E790-4FBC-905D-CCF718AF1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80" r="7932"/>
          <a:stretch/>
        </p:blipFill>
        <p:spPr>
          <a:xfrm flipH="1">
            <a:off x="5963270" y="0"/>
            <a:ext cx="6228730" cy="605457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2FC0EAD-7EA6-4514-B601-2A2E221CC4DD}"/>
              </a:ext>
            </a:extLst>
          </p:cNvPr>
          <p:cNvSpPr txBox="1"/>
          <p:nvPr/>
        </p:nvSpPr>
        <p:spPr>
          <a:xfrm>
            <a:off x="6125594" y="5281208"/>
            <a:ext cx="150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 err="1">
                <a:solidFill>
                  <a:schemeClr val="bg1"/>
                </a:solidFill>
              </a:rPr>
              <a:t>Hitbox</a:t>
            </a:r>
            <a:endParaRPr lang="de-CH" sz="3600" dirty="0">
              <a:solidFill>
                <a:schemeClr val="bg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52BB59C-F11B-4480-9F86-541D05BABA2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412202" y="3213717"/>
            <a:ext cx="2467993" cy="20674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9E72D7D-1796-4ABB-B637-6B7695309C6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880195" y="3116062"/>
            <a:ext cx="479393" cy="21651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B776808-030D-4E97-A1C4-EBFBA0ABA22D}"/>
              </a:ext>
            </a:extLst>
          </p:cNvPr>
          <p:cNvSpPr txBox="1"/>
          <p:nvPr/>
        </p:nvSpPr>
        <p:spPr>
          <a:xfrm>
            <a:off x="3852909" y="164988"/>
            <a:ext cx="192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 err="1">
                <a:solidFill>
                  <a:schemeClr val="bg1"/>
                </a:solidFill>
              </a:rPr>
              <a:t>Hurtbox</a:t>
            </a:r>
            <a:endParaRPr lang="de-CH" sz="3600" dirty="0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78807B4-C273-4E38-BBA8-8AD45ED58BD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917577" y="811319"/>
            <a:ext cx="2898559" cy="240239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6578B26-6377-4CED-8C53-4201E0AAF4F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816136" y="811319"/>
            <a:ext cx="5055833" cy="230474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C1D4C8-D704-4AD6-9FEE-8C2812739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1105F3B-692A-4DCE-BF5D-E0E8FBC1F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17FCF-224D-4E73-BB6C-D23CECAD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14B7-EA77-442E-B086-25A05A7D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B6427-1372-44B4-8A11-837C1109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4000" dirty="0"/>
          </a:p>
          <a:p>
            <a:r>
              <a:rPr lang="de-CH" sz="4000" dirty="0" err="1"/>
              <a:t>Pixelart</a:t>
            </a:r>
            <a:r>
              <a:rPr lang="de-CH" sz="4000" dirty="0"/>
              <a:t> + Dungeon Crawler + Fantasy </a:t>
            </a:r>
            <a:r>
              <a:rPr lang="de-CH" sz="4000" dirty="0" err="1"/>
              <a:t>setting</a:t>
            </a:r>
            <a:endParaRPr lang="de-CH" sz="4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3FB303-0236-4AA0-9313-A3B0AC9D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80E67-FB06-4A63-881A-D41C9147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63F89-E8AB-4154-9E04-4D1DFA9F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5200"/>
            <a:ext cx="121920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0CFA7-9692-4C86-9925-153B4E5C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79813E-3060-4D97-BFC5-E9FB478E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50" y="0"/>
            <a:ext cx="8470500" cy="637557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100559C-43E1-48DA-AF5A-D3FA0F260622}"/>
              </a:ext>
            </a:extLst>
          </p:cNvPr>
          <p:cNvSpPr txBox="1"/>
          <p:nvPr/>
        </p:nvSpPr>
        <p:spPr>
          <a:xfrm>
            <a:off x="281118" y="6446838"/>
            <a:ext cx="315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0x72_DungeonTilesetII_v1.3.1</a:t>
            </a:r>
          </a:p>
        </p:txBody>
      </p:sp>
    </p:spTree>
    <p:extLst>
      <p:ext uri="{BB962C8B-B14F-4D97-AF65-F5344CB8AC3E}">
        <p14:creationId xmlns:p14="http://schemas.microsoft.com/office/powerpoint/2010/main" val="148552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6C096-E805-42FF-8994-77DAD3F3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6" name="Grafik 5" descr="Ein Bild, das Text, Anzeigetafel enthält.&#10;&#10;Automatisch generierte Beschreibung">
            <a:extLst>
              <a:ext uri="{FF2B5EF4-FFF2-40B4-BE49-F238E27FC236}">
                <a16:creationId xmlns:a16="http://schemas.microsoft.com/office/drawing/2014/main" id="{8FF7E2D2-025C-4CFA-B7CB-18CE4A15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70" y="14658"/>
            <a:ext cx="6948117" cy="69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DEEAA01-567E-4879-80FD-0E573018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Tilemap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8F0C9F-688A-4869-89C1-A7388F28A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1A084-531E-4AC8-99AE-B7833FEF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02.06.2021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8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7B0DD2-DD37-4448-83D5-60DC86E2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8CE47B-2DE3-4A88-BEC8-F09BBB23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41" y="0"/>
            <a:ext cx="10169118" cy="63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F754F3-A6EC-4EF8-A4D8-2F49D23F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BD2936-8CED-4EDF-B839-28B03E94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" y="674702"/>
            <a:ext cx="12047806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BFBFFE4-C26C-4B95-84D7-F616BCCA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Bitmaske</a:t>
            </a: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C16B75-3825-4973-B39B-F7FFCE30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02.06.2021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C9BD5B-996F-4BDE-9B05-6240D11B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4" y="1938337"/>
            <a:ext cx="9593601" cy="43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66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{43BBB490-6A9D-4FFE-B113-854CE72CC196}tf56160789_win32</Template>
  <TotalTime>0</TotalTime>
  <Words>42</Words>
  <Application>Microsoft Office PowerPoint</Application>
  <PresentationFormat>Breitbild</PresentationFormat>
  <Paragraphs>27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Dungeons and Knights</vt:lpstr>
      <vt:lpstr>Idee</vt:lpstr>
      <vt:lpstr>PowerPoint-Präsentation</vt:lpstr>
      <vt:lpstr>PowerPoint-Präsentation</vt:lpstr>
      <vt:lpstr>PowerPoint-Präsentation</vt:lpstr>
      <vt:lpstr>Tilemap</vt:lpstr>
      <vt:lpstr>PowerPoint-Präsentation</vt:lpstr>
      <vt:lpstr>PowerPoint-Präsentation</vt:lpstr>
      <vt:lpstr>Bitmaske</vt:lpstr>
      <vt:lpstr>Kollision</vt:lpstr>
      <vt:lpstr>Navigation</vt:lpstr>
      <vt:lpstr>Kampfsystem</vt:lpstr>
      <vt:lpstr>PowerPoint-Präsentation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Knights</dc:title>
  <dc:creator>Lukas Seglias</dc:creator>
  <cp:lastModifiedBy>Lukas Seglias</cp:lastModifiedBy>
  <cp:revision>7</cp:revision>
  <dcterms:created xsi:type="dcterms:W3CDTF">2021-06-02T14:28:28Z</dcterms:created>
  <dcterms:modified xsi:type="dcterms:W3CDTF">2021-06-02T15:15:33Z</dcterms:modified>
</cp:coreProperties>
</file>