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6"/>
  </p:notesMasterIdLst>
  <p:sldIdLst>
    <p:sldId id="283" r:id="rId5"/>
  </p:sldIdLst>
  <p:sldSz cx="18288000" cy="10287000"/>
  <p:notesSz cx="6797675" cy="9872663"/>
  <p:defaultTextStyle>
    <a:defPPr>
      <a:defRPr lang="de-DE"/>
    </a:defPPr>
    <a:lvl1pPr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685206"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370411"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2055617"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740823"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3426028" algn="l" defTabSz="1370411" rtl="0" eaLnBrk="1" latinLnBrk="0" hangingPunct="1"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4111234" algn="l" defTabSz="1370411" rtl="0" eaLnBrk="1" latinLnBrk="0" hangingPunct="1"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4796439" algn="l" defTabSz="1370411" rtl="0" eaLnBrk="1" latinLnBrk="0" hangingPunct="1"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5481645" algn="l" defTabSz="1370411" rtl="0" eaLnBrk="1" latinLnBrk="0" hangingPunct="1"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 autoAdjust="0"/>
  </p:normalViewPr>
  <p:slideViewPr>
    <p:cSldViewPr snapToGrid="0" snapToObjects="1">
      <p:cViewPr varScale="1">
        <p:scale>
          <a:sx n="53" d="100"/>
          <a:sy n="53" d="100"/>
        </p:scale>
        <p:origin x="82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17.12.2021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685206"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1370411"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2055617"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2740823"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3426028" algn="l" defTabSz="13704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4111234" algn="l" defTabSz="13704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4796439" algn="l" defTabSz="13704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5481645" algn="l" defTabSz="13704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8288000" cy="6674645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663915" y="476251"/>
            <a:ext cx="3820792" cy="130525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6674645"/>
            <a:ext cx="18287046" cy="183356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84908" y="7933224"/>
            <a:ext cx="13568780" cy="1105065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08" y="7023809"/>
            <a:ext cx="16937207" cy="7719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5396" y="9520520"/>
            <a:ext cx="13591148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5397" y="8098847"/>
            <a:ext cx="8251256" cy="1080875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9361348" y="8098847"/>
            <a:ext cx="8251256" cy="1080875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75397" y="2064545"/>
            <a:ext cx="8252192" cy="60340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360413" y="2064544"/>
            <a:ext cx="8252192" cy="60340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5396" y="2070623"/>
            <a:ext cx="8251256" cy="81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9361348" y="2070623"/>
            <a:ext cx="8251256" cy="81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397" y="3252788"/>
            <a:ext cx="8252192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60413" y="3252787"/>
            <a:ext cx="8252192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9515" y="8098847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481930" y="8098847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12284342" y="8098847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0152" y="3252788"/>
            <a:ext cx="5327064" cy="4845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480470" y="3252788"/>
            <a:ext cx="5329441" cy="4845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83164" y="3252788"/>
            <a:ext cx="5329441" cy="4845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7454" y="2064545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479868" y="2064545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12282281" y="2064545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0152" y="3252788"/>
            <a:ext cx="5327064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480470" y="3252788"/>
            <a:ext cx="5329441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83164" y="3252788"/>
            <a:ext cx="5329441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84909" y="4993871"/>
            <a:ext cx="16927696" cy="384047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73210" y="1801784"/>
            <a:ext cx="16555666" cy="31256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4909" y="1645922"/>
            <a:ext cx="16851595" cy="4245726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675396" y="6010102"/>
            <a:ext cx="16861108" cy="23504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83449" y="6533803"/>
            <a:ext cx="8251256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9361348" y="6533803"/>
            <a:ext cx="8251256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683449" y="6159730"/>
            <a:ext cx="8251256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9361348" y="6159730"/>
            <a:ext cx="8251256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3450" y="2157154"/>
            <a:ext cx="8251258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1347" y="2157154"/>
            <a:ext cx="8251258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83449" y="6533803"/>
            <a:ext cx="5328262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284341" y="6533803"/>
            <a:ext cx="5328264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683449" y="6159730"/>
            <a:ext cx="5328262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12284341" y="6159730"/>
            <a:ext cx="532826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3450" y="2157154"/>
            <a:ext cx="532826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284341" y="2157154"/>
            <a:ext cx="5328265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483896" y="6533803"/>
            <a:ext cx="5328264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6483896" y="6159730"/>
            <a:ext cx="532826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83895" y="2157154"/>
            <a:ext cx="5328265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83450" y="6525488"/>
            <a:ext cx="3936875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9326996" y="6525488"/>
            <a:ext cx="3936874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683449" y="6159730"/>
            <a:ext cx="393687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9326993" y="6159730"/>
            <a:ext cx="393687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3451" y="2157152"/>
            <a:ext cx="393687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4971" y="2157152"/>
            <a:ext cx="393687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4211" y="2157152"/>
            <a:ext cx="393687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675730" y="2156963"/>
            <a:ext cx="393687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05224" y="6525488"/>
            <a:ext cx="3936875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5005221" y="6159730"/>
            <a:ext cx="393687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648767" y="6525299"/>
            <a:ext cx="3936874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13648767" y="6159542"/>
            <a:ext cx="393687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8288000" cy="6674645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6674645"/>
            <a:ext cx="18287046" cy="183356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84908" y="7933224"/>
            <a:ext cx="13568780" cy="1105065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08" y="7023809"/>
            <a:ext cx="16937207" cy="7719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659542" y="476250"/>
            <a:ext cx="3825166" cy="131868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5396" y="9520520"/>
            <a:ext cx="13591148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1" y="0"/>
            <a:ext cx="18288000" cy="8184102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/>
          </a:p>
        </p:txBody>
      </p:sp>
      <p:sp>
        <p:nvSpPr>
          <p:cNvPr id="7" name="Abgerundetes Rechteck 6"/>
          <p:cNvSpPr/>
          <p:nvPr/>
        </p:nvSpPr>
        <p:spPr>
          <a:xfrm>
            <a:off x="0" y="8184103"/>
            <a:ext cx="18287046" cy="18335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5396" y="4633964"/>
            <a:ext cx="13568780" cy="1105065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6" y="3724548"/>
            <a:ext cx="16937207" cy="771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50" y="476250"/>
            <a:ext cx="3830920" cy="1319022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5396" y="9520520"/>
            <a:ext cx="13591148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8288000" cy="10287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659542" y="476250"/>
            <a:ext cx="3825166" cy="131868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0296" y="4774435"/>
            <a:ext cx="14047109" cy="3082454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888859" y="5960547"/>
            <a:ext cx="13568780" cy="129324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59" y="5029202"/>
            <a:ext cx="13568780" cy="7802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8859" y="7333835"/>
            <a:ext cx="13568780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8288000" cy="10287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0296" y="4774435"/>
            <a:ext cx="14047109" cy="308245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888859" y="5960547"/>
            <a:ext cx="13568780" cy="129324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59" y="5029202"/>
            <a:ext cx="13568780" cy="7802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659542" y="476250"/>
            <a:ext cx="3825166" cy="131868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8859" y="7333835"/>
            <a:ext cx="13568780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1" y="1"/>
            <a:ext cx="18288000" cy="667464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5396" y="3725660"/>
            <a:ext cx="13568780" cy="1105065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6" y="2816244"/>
            <a:ext cx="16937207" cy="771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6674645"/>
            <a:ext cx="18287046" cy="183356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4908" y="9451183"/>
            <a:ext cx="133771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8288000" cy="10287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0295" y="4774434"/>
            <a:ext cx="14062022" cy="41148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5397" y="2064544"/>
            <a:ext cx="16946721" cy="743456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396" y="3252788"/>
            <a:ext cx="16937209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684908" y="9451183"/>
            <a:ext cx="133771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3106005" y="9451183"/>
            <a:ext cx="4497087" cy="46196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7" y="585861"/>
            <a:ext cx="16937207" cy="7719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96" y="2064544"/>
            <a:ext cx="16937209" cy="71842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826" userDrawn="1">
          <p15:clr>
            <a:srgbClr val="F26B43"/>
          </p15:clr>
        </p15:guide>
        <p15:guide id="2" pos="425" userDrawn="1">
          <p15:clr>
            <a:srgbClr val="F26B43"/>
          </p15:clr>
        </p15:guide>
        <p15:guide id="3" orient="horz" pos="1301" userDrawn="1">
          <p15:clr>
            <a:srgbClr val="F26B43"/>
          </p15:clr>
        </p15:guide>
        <p15:guide id="4" pos="11095" userDrawn="1">
          <p15:clr>
            <a:srgbClr val="F26B43"/>
          </p15:clr>
        </p15:guide>
        <p15:guide id="5" orient="horz" pos="2049" userDrawn="1">
          <p15:clr>
            <a:srgbClr val="F26B43"/>
          </p15:clr>
        </p15:guide>
        <p15:guide id="6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09C0BCC-9CB6-4B02-BE8E-2E3B2659C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3600" dirty="0"/>
              <a:t>Bachelorthesis | </a:t>
            </a:r>
            <a:r>
              <a:rPr lang="de-CH" sz="3600" dirty="0" err="1"/>
              <a:t>BSc</a:t>
            </a:r>
            <a:r>
              <a:rPr lang="de-CH" sz="3600" dirty="0"/>
              <a:t> Informatik | Luca Ritz &amp; Lukas Seglias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162A12-77B8-4DEC-951B-1045AD20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dirty="0"/>
              <a:t>Billiard-AI</a:t>
            </a:r>
          </a:p>
        </p:txBody>
      </p:sp>
    </p:spTree>
    <p:extLst>
      <p:ext uri="{BB962C8B-B14F-4D97-AF65-F5344CB8AC3E}">
        <p14:creationId xmlns:p14="http://schemas.microsoft.com/office/powerpoint/2010/main" val="73532794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.pptx" id="{5C351EED-08EE-5D43-A13C-0AD3240E0095}" vid="{8166BE34-FD93-894C-9811-BE4EB322125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ecf310e7cc6d5c962682693d01a2e92">
  <xsd:schema xmlns:xsd="http://www.w3.org/2001/XMLSchema" xmlns:xs="http://www.w3.org/2001/XMLSchema" xmlns:p="http://schemas.microsoft.com/office/2006/metadata/properties" xmlns:ns2="c80a905c-4fb7-4aee-a8c7-07e487572366" xmlns:ns3="2551ef7e-3b29-44d1-a8ad-ef34c26bfc60" targetNamespace="http://schemas.microsoft.com/office/2006/metadata/properties" ma:root="true" ma:fieldsID="0e79f8f607b83a7c1abc0271120f0cce" ns2:_="" ns3:_="">
    <xsd:import namespace="c80a905c-4fb7-4aee-a8c7-07e48757236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a905c-4fb7-4aee-a8c7-07e48757236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5899</QMPilot_DokID>
    <BfhIntranetDepartmentText xmlns="c80a905c-4fb7-4aee-a8c7-07e48757236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8CF9AB-1599-4978-B2FD-8FBB6C4DDF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a905c-4fb7-4aee-a8c7-07e48757236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purl.org/dc/terms/"/>
    <ds:schemaRef ds:uri="c80a905c-4fb7-4aee-a8c7-07e487572366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551ef7e-3b29-44d1-a8ad-ef34c26bfc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Modulüberblick &amp; Leistungsnachweis</Template>
  <TotalTime>0</TotalTime>
  <Words>11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Lucida Sans</vt:lpstr>
      <vt:lpstr>Wingdings 3</vt:lpstr>
      <vt:lpstr>BFH_PPT_Vorlage_16-9</vt:lpstr>
      <vt:lpstr>Billiard-AI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Audio- &amp; Videoproduktion</dc:title>
  <dc:creator>Radlinger Simon</dc:creator>
  <dc:description> </dc:description>
  <cp:lastModifiedBy>Lukas Seglias</cp:lastModifiedBy>
  <cp:revision>81</cp:revision>
  <cp:lastPrinted>2013-08-23T11:57:04Z</cp:lastPrinted>
  <dcterms:created xsi:type="dcterms:W3CDTF">2021-04-07T13:59:32Z</dcterms:created>
  <dcterms:modified xsi:type="dcterms:W3CDTF">2021-12-17T08:33:42Z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