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47"/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63CD1-A977-44A9-AFC8-68B18DD3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22E31B-EDB6-45FF-ABFB-86314118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23AE5-59F1-446F-8479-AA5A3853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5A557-D18D-4BA5-BE78-A91618BF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745BE-22B6-433E-B213-F560972D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26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891E0-FBEE-4E43-8B25-076B5E50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20DE66-9807-4D1B-BAC0-25B21CE60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EB842-AC15-409A-996B-7243A34E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A0D53-047A-4758-B911-8BFE3E85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E658F-2FB6-4CA2-86B0-2DD9EC43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2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B125-F19D-47BE-97EA-C5285A36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CEAB09-F3A5-4070-8F49-0E2CB2D3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CDDEB-D773-49A2-94FC-916B40E1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B16E6-0A82-4C6F-9882-A84A6211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232B1-5DA3-4DDB-8B7A-AF292909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22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9FA13-8056-4E16-B168-A2590E90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833F3-BD8E-4127-9B65-1949E540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D050D-B1AE-490E-A8A8-0D21309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923BE-5977-4C7F-994A-7DB0C203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8C254-E4E9-45E8-A63A-02FC75B1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577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C9B4A-9A6F-4E06-96B7-FCE3691F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3451F-1639-4165-8816-755BBA50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366B2-7458-4065-B383-E1E78B5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D05B0-FDD2-4CF4-9F3F-57C59B08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4535F-3C6B-4229-9E17-92E4FF78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3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5704C-2EF0-4236-80AF-54D5001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F89C1-8C80-43F8-B7E5-DE3CCF8E8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50736-69E8-4FC0-AF69-63D7956D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2EF8D-877B-48E9-9E40-56E9AD9A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2D934-9F7D-47A0-8C62-983883C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FC1B1A-70BD-4207-875A-A31D4CEA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4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14DF-1CA3-47DE-9CF3-3743FB14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6F9DF-A70C-41D9-8831-58582359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D19DF0-ADBA-41C4-B099-C0AA1DC2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203A0D-18EB-446F-84A7-F70CC74AA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F607D5-0F6B-46C1-AC8B-1DA14BEAD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7445BA-C7E4-4BE8-A067-B7F24785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03F23F-E7D0-4CB2-A86C-B9CD05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08FD76-4FEF-4969-8BC5-0D8BB950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834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F34DC-2993-4421-9736-DEF80774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80FCE-E129-40BC-9205-8027B162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CD54A9-35A5-43D9-8FAD-F0EDC49F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275B0-EE3D-45AC-88DF-77D61CD7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9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F7DDB9-C52D-4C73-A02C-68F37EA5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AB3662-0E10-4F9C-8AD3-1D639976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016691-2DB7-4129-AF73-704BBD1D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2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30873-1CD5-40D5-9BDD-562E18F0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FB86-C018-4E5F-ABF1-F0D57360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178C2-DA09-49F5-BE0D-55A0A6032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67F76C-349E-4638-935F-71B3F944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E278C-B2C5-454F-A60B-E1884D7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46D2A-25C8-439F-9B82-11F762DA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3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DFC03-7ABD-4019-9AEB-E5AC2D12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D1EE93-C7FE-4A8C-BCBD-68199011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69869A-CD51-483D-B96D-6491D0C48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AB479-202D-43FC-AF62-5DBC1643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8CEF62-0BAF-4FE6-83F9-2927D955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6733C-1782-4428-89CB-569EE0FB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4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1B4102-6341-482A-9A49-0FE4A091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343AD-FDFC-4078-9BB5-67AE3CF5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42CFA-F2AC-4FA7-A1AF-9F9E9FA7F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A1C9-F1F6-4AD0-9B33-044BBF7BC37B}" type="datetimeFigureOut">
              <a:rPr lang="de-CH" smtClean="0"/>
              <a:t>17.12.2021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340BA-0C3B-451A-8CFD-0FCF75AA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81F9E-55F7-450E-899A-FB3C5D8B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2430-808F-4220-9A4E-674A32476A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5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9366DDC-3ED4-4EEB-A840-56B57187DBAF}"/>
              </a:ext>
            </a:extLst>
          </p:cNvPr>
          <p:cNvSpPr/>
          <p:nvPr/>
        </p:nvSpPr>
        <p:spPr>
          <a:xfrm>
            <a:off x="101601" y="114300"/>
            <a:ext cx="11976099" cy="662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42C7BA-04B3-4AA2-9A16-CCE0E8A143F5}"/>
              </a:ext>
            </a:extLst>
          </p:cNvPr>
          <p:cNvSpPr/>
          <p:nvPr/>
        </p:nvSpPr>
        <p:spPr>
          <a:xfrm flipV="1">
            <a:off x="461816" y="-1"/>
            <a:ext cx="11340000" cy="114535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595C758-1221-424D-9CE2-AD2658C2D7B9}"/>
              </a:ext>
            </a:extLst>
          </p:cNvPr>
          <p:cNvSpPr/>
          <p:nvPr/>
        </p:nvSpPr>
        <p:spPr>
          <a:xfrm rot="10800000" flipV="1">
            <a:off x="407729" y="6743698"/>
            <a:ext cx="11340000" cy="114300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DAF3A2-64BF-4C28-98B5-83413E805C48}"/>
              </a:ext>
            </a:extLst>
          </p:cNvPr>
          <p:cNvSpPr/>
          <p:nvPr/>
        </p:nvSpPr>
        <p:spPr>
          <a:xfrm rot="16200000" flipV="1">
            <a:off x="-3015550" y="3394473"/>
            <a:ext cx="6120000" cy="114300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956BA4-7C33-4E93-95AD-698EE8BE8DDE}"/>
              </a:ext>
            </a:extLst>
          </p:cNvPr>
          <p:cNvSpPr/>
          <p:nvPr/>
        </p:nvSpPr>
        <p:spPr>
          <a:xfrm rot="16200000" flipV="1">
            <a:off x="9074850" y="3371850"/>
            <a:ext cx="6120000" cy="114300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62ACB9-4EF6-40E7-A20B-77066ACC8EF1}"/>
              </a:ext>
            </a:extLst>
          </p:cNvPr>
          <p:cNvSpPr/>
          <p:nvPr/>
        </p:nvSpPr>
        <p:spPr>
          <a:xfrm>
            <a:off x="5712689" y="-269010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D84FF7B-3006-42F0-BCB6-8DF970A0B51A}"/>
              </a:ext>
            </a:extLst>
          </p:cNvPr>
          <p:cNvSpPr/>
          <p:nvPr/>
        </p:nvSpPr>
        <p:spPr>
          <a:xfrm>
            <a:off x="-264163" y="-223763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D6C08B8-11D8-47CC-BCFB-43C62D4EC1F3}"/>
              </a:ext>
            </a:extLst>
          </p:cNvPr>
          <p:cNvSpPr/>
          <p:nvPr/>
        </p:nvSpPr>
        <p:spPr>
          <a:xfrm>
            <a:off x="-264163" y="6360389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B77666-3B13-4297-B473-1BAD004ED81D}"/>
              </a:ext>
            </a:extLst>
          </p:cNvPr>
          <p:cNvSpPr/>
          <p:nvPr/>
        </p:nvSpPr>
        <p:spPr>
          <a:xfrm>
            <a:off x="5712688" y="6360391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3942AC3-EFD9-4A37-8686-7EC626DA2CB5}"/>
              </a:ext>
            </a:extLst>
          </p:cNvPr>
          <p:cNvSpPr/>
          <p:nvPr/>
        </p:nvSpPr>
        <p:spPr>
          <a:xfrm>
            <a:off x="11694391" y="6360389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44B943-4ECB-49F4-8A21-2DBC65E8CADF}"/>
              </a:ext>
            </a:extLst>
          </p:cNvPr>
          <p:cNvSpPr/>
          <p:nvPr/>
        </p:nvSpPr>
        <p:spPr>
          <a:xfrm>
            <a:off x="11689541" y="-326159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447C0CE-3A52-44EE-80A7-73AB1C01DB45}"/>
              </a:ext>
            </a:extLst>
          </p:cNvPr>
          <p:cNvSpPr/>
          <p:nvPr/>
        </p:nvSpPr>
        <p:spPr>
          <a:xfrm>
            <a:off x="2001520" y="1513840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53EEFA6-433B-44E2-A3C9-0E111D3FE2FC}"/>
              </a:ext>
            </a:extLst>
          </p:cNvPr>
          <p:cNvSpPr/>
          <p:nvPr/>
        </p:nvSpPr>
        <p:spPr>
          <a:xfrm>
            <a:off x="4250573" y="1295400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75FD21D-394B-48F0-B65C-D7B6E44CE6DE}"/>
              </a:ext>
            </a:extLst>
          </p:cNvPr>
          <p:cNvSpPr/>
          <p:nvPr/>
        </p:nvSpPr>
        <p:spPr>
          <a:xfrm>
            <a:off x="2848493" y="4456428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ADBAEE6-3A46-49BC-8F28-49FC222D767A}"/>
              </a:ext>
            </a:extLst>
          </p:cNvPr>
          <p:cNvSpPr/>
          <p:nvPr/>
        </p:nvSpPr>
        <p:spPr>
          <a:xfrm>
            <a:off x="6260865" y="2958864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A825F50-8FB0-4737-8188-07FEDC819BCA}"/>
              </a:ext>
            </a:extLst>
          </p:cNvPr>
          <p:cNvSpPr/>
          <p:nvPr/>
        </p:nvSpPr>
        <p:spPr>
          <a:xfrm>
            <a:off x="9005101" y="4128769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15712C2-C3DE-4833-B028-B7D5FA4AE5FE}"/>
              </a:ext>
            </a:extLst>
          </p:cNvPr>
          <p:cNvSpPr/>
          <p:nvPr/>
        </p:nvSpPr>
        <p:spPr>
          <a:xfrm>
            <a:off x="8906391" y="1051559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E1ED6C-546D-49DD-8CD3-4E868EE81D54}"/>
              </a:ext>
            </a:extLst>
          </p:cNvPr>
          <p:cNvSpPr/>
          <p:nvPr/>
        </p:nvSpPr>
        <p:spPr>
          <a:xfrm>
            <a:off x="6776718" y="5694679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79F121F-4B96-4D19-BEFF-C2871CA77D55}"/>
              </a:ext>
            </a:extLst>
          </p:cNvPr>
          <p:cNvSpPr/>
          <p:nvPr/>
        </p:nvSpPr>
        <p:spPr>
          <a:xfrm>
            <a:off x="4687451" y="3482222"/>
            <a:ext cx="436880" cy="436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8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9366DDC-3ED4-4EEB-A840-56B57187DBAF}"/>
              </a:ext>
            </a:extLst>
          </p:cNvPr>
          <p:cNvSpPr/>
          <p:nvPr/>
        </p:nvSpPr>
        <p:spPr>
          <a:xfrm>
            <a:off x="101601" y="114300"/>
            <a:ext cx="11976099" cy="6629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42C7BA-04B3-4AA2-9A16-CCE0E8A143F5}"/>
              </a:ext>
            </a:extLst>
          </p:cNvPr>
          <p:cNvSpPr/>
          <p:nvPr/>
        </p:nvSpPr>
        <p:spPr>
          <a:xfrm flipV="1">
            <a:off x="461816" y="-1"/>
            <a:ext cx="11340000" cy="114535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595C758-1221-424D-9CE2-AD2658C2D7B9}"/>
              </a:ext>
            </a:extLst>
          </p:cNvPr>
          <p:cNvSpPr/>
          <p:nvPr/>
        </p:nvSpPr>
        <p:spPr>
          <a:xfrm rot="10800000" flipV="1">
            <a:off x="407729" y="6743698"/>
            <a:ext cx="11340000" cy="114300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DAF3A2-64BF-4C28-98B5-83413E805C48}"/>
              </a:ext>
            </a:extLst>
          </p:cNvPr>
          <p:cNvSpPr/>
          <p:nvPr/>
        </p:nvSpPr>
        <p:spPr>
          <a:xfrm rot="16200000" flipV="1">
            <a:off x="-3015550" y="3394473"/>
            <a:ext cx="6120000" cy="114300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956BA4-7C33-4E93-95AD-698EE8BE8DDE}"/>
              </a:ext>
            </a:extLst>
          </p:cNvPr>
          <p:cNvSpPr/>
          <p:nvPr/>
        </p:nvSpPr>
        <p:spPr>
          <a:xfrm rot="16200000" flipV="1">
            <a:off x="9074850" y="3371850"/>
            <a:ext cx="6120000" cy="114300"/>
          </a:xfrm>
          <a:prstGeom prst="rect">
            <a:avLst/>
          </a:prstGeom>
          <a:solidFill>
            <a:srgbClr val="009C4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62ACB9-4EF6-40E7-A20B-77066ACC8EF1}"/>
              </a:ext>
            </a:extLst>
          </p:cNvPr>
          <p:cNvSpPr/>
          <p:nvPr/>
        </p:nvSpPr>
        <p:spPr>
          <a:xfrm>
            <a:off x="5712689" y="-269010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D84FF7B-3006-42F0-BCB6-8DF970A0B51A}"/>
              </a:ext>
            </a:extLst>
          </p:cNvPr>
          <p:cNvSpPr/>
          <p:nvPr/>
        </p:nvSpPr>
        <p:spPr>
          <a:xfrm>
            <a:off x="-264163" y="-223763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D6C08B8-11D8-47CC-BCFB-43C62D4EC1F3}"/>
              </a:ext>
            </a:extLst>
          </p:cNvPr>
          <p:cNvSpPr/>
          <p:nvPr/>
        </p:nvSpPr>
        <p:spPr>
          <a:xfrm>
            <a:off x="-264163" y="6360389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B77666-3B13-4297-B473-1BAD004ED81D}"/>
              </a:ext>
            </a:extLst>
          </p:cNvPr>
          <p:cNvSpPr/>
          <p:nvPr/>
        </p:nvSpPr>
        <p:spPr>
          <a:xfrm>
            <a:off x="5712688" y="6360391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3942AC3-EFD9-4A37-8686-7EC626DA2CB5}"/>
              </a:ext>
            </a:extLst>
          </p:cNvPr>
          <p:cNvSpPr/>
          <p:nvPr/>
        </p:nvSpPr>
        <p:spPr>
          <a:xfrm>
            <a:off x="11694391" y="6360389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44B943-4ECB-49F4-8A21-2DBC65E8CADF}"/>
              </a:ext>
            </a:extLst>
          </p:cNvPr>
          <p:cNvSpPr/>
          <p:nvPr/>
        </p:nvSpPr>
        <p:spPr>
          <a:xfrm>
            <a:off x="11689541" y="-326159"/>
            <a:ext cx="766617" cy="766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447C0CE-3A52-44EE-80A7-73AB1C01DB45}"/>
              </a:ext>
            </a:extLst>
          </p:cNvPr>
          <p:cNvSpPr/>
          <p:nvPr/>
        </p:nvSpPr>
        <p:spPr>
          <a:xfrm>
            <a:off x="2001520" y="1513840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53EEFA6-433B-44E2-A3C9-0E111D3FE2FC}"/>
              </a:ext>
            </a:extLst>
          </p:cNvPr>
          <p:cNvSpPr/>
          <p:nvPr/>
        </p:nvSpPr>
        <p:spPr>
          <a:xfrm>
            <a:off x="4250573" y="1295400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75FD21D-394B-48F0-B65C-D7B6E44CE6DE}"/>
              </a:ext>
            </a:extLst>
          </p:cNvPr>
          <p:cNvSpPr/>
          <p:nvPr/>
        </p:nvSpPr>
        <p:spPr>
          <a:xfrm>
            <a:off x="2848493" y="4456428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ADBAEE6-3A46-49BC-8F28-49FC222D767A}"/>
              </a:ext>
            </a:extLst>
          </p:cNvPr>
          <p:cNvSpPr/>
          <p:nvPr/>
        </p:nvSpPr>
        <p:spPr>
          <a:xfrm>
            <a:off x="6260865" y="2958864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A825F50-8FB0-4737-8188-07FEDC819BCA}"/>
              </a:ext>
            </a:extLst>
          </p:cNvPr>
          <p:cNvSpPr/>
          <p:nvPr/>
        </p:nvSpPr>
        <p:spPr>
          <a:xfrm>
            <a:off x="9005101" y="4128769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15712C2-C3DE-4833-B028-B7D5FA4AE5FE}"/>
              </a:ext>
            </a:extLst>
          </p:cNvPr>
          <p:cNvSpPr/>
          <p:nvPr/>
        </p:nvSpPr>
        <p:spPr>
          <a:xfrm>
            <a:off x="8906391" y="1051559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E1ED6C-546D-49DD-8CD3-4E868EE81D54}"/>
              </a:ext>
            </a:extLst>
          </p:cNvPr>
          <p:cNvSpPr/>
          <p:nvPr/>
        </p:nvSpPr>
        <p:spPr>
          <a:xfrm>
            <a:off x="6776718" y="5694679"/>
            <a:ext cx="436880" cy="436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79F121F-4B96-4D19-BEFF-C2871CA77D55}"/>
              </a:ext>
            </a:extLst>
          </p:cNvPr>
          <p:cNvSpPr/>
          <p:nvPr/>
        </p:nvSpPr>
        <p:spPr>
          <a:xfrm>
            <a:off x="4687451" y="3482222"/>
            <a:ext cx="436880" cy="43688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4F3A56-05F4-4E06-9DDF-9AE018D3EA38}"/>
              </a:ext>
            </a:extLst>
          </p:cNvPr>
          <p:cNvSpPr txBox="1"/>
          <p:nvPr/>
        </p:nvSpPr>
        <p:spPr>
          <a:xfrm>
            <a:off x="4539082" y="1269999"/>
            <a:ext cx="321171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39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116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3</cp:revision>
  <dcterms:created xsi:type="dcterms:W3CDTF">2021-12-17T13:14:28Z</dcterms:created>
  <dcterms:modified xsi:type="dcterms:W3CDTF">2021-12-17T13:31:41Z</dcterms:modified>
</cp:coreProperties>
</file>