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73D6DC-4E45-426F-8060-F4FB41B82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55128C-F0E2-4D4F-8B2C-D424A3A91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F921E7-5166-4C0B-9DA0-D4E122D8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7D6B-36B4-47F4-81D3-FD0E8710CDC1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B2C658-8B0B-4C77-BDF1-90EA5700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E20DC3-7455-4A51-9EBC-A9FE3CE2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46C5-B120-406C-80DB-11A32DA763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963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7A5FC-7F5F-4D9D-B496-C4DCC84F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3B8005-E83E-4AF7-B4E9-EA006EECB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F37EF5-094D-4A05-ACB0-4F3EF733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7D6B-36B4-47F4-81D3-FD0E8710CDC1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E44C10-FF1F-418B-B657-2E71B7D0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9B6937-B863-4BBA-B6CB-A11791B4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46C5-B120-406C-80DB-11A32DA763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256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03C7865-8414-4AAA-B666-76E4AD0A0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7EEF9B-12B5-47EA-B00D-CE50D8C30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24A63F-F890-4660-A7C3-4EF94817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7D6B-36B4-47F4-81D3-FD0E8710CDC1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18D0D4-DFEA-41C9-B046-F0DD6E8C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E26754-3AA6-42E5-9BA1-95AA0D58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46C5-B120-406C-80DB-11A32DA763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891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60882C-024F-4AE6-9E48-3DD45F0C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54E42F-176D-4BDA-A770-76A4F4C6B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B49EAF-030B-46B9-9073-830A8F879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7D6B-36B4-47F4-81D3-FD0E8710CDC1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9DD968-8F3F-474F-B2F0-B97B70CF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1D2902-7F14-487E-B489-EF4DE678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46C5-B120-406C-80DB-11A32DA763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416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36EC7-B67F-40BA-9FEF-673A1F472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1DC1CF-32B7-487B-BECF-69877E194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FA5AE0-342E-41BA-B9C5-19BBFCA6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7D6B-36B4-47F4-81D3-FD0E8710CDC1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012CCC-DF01-495E-AAA5-E9E06792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594046-E842-4257-BD1C-82EF61A2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46C5-B120-406C-80DB-11A32DA763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739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5D76A-C4DC-46FC-B338-3A41245D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36B59E-3839-4064-B60B-B86E885E9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C6824F-FAFB-43A6-B3E4-498948983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8278EB-9192-4E33-9FAC-4C380F57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7D6B-36B4-47F4-81D3-FD0E8710CDC1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DAA7DE-2A28-45CC-8BB6-339C721D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5A375E-19A9-46ED-9DAB-489C27CF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46C5-B120-406C-80DB-11A32DA763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129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C48DE-0465-480E-8450-EB2EFEA1C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92B70D-516C-4F73-89AF-0473B1E59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0F007B-29E5-4A34-913C-0697F4898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863C661-2F97-4D69-BA59-ABC915786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8032209-5263-4E33-B6B3-6C1521AD7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AC6154-B5DD-4D14-9507-4AC8EEE2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7D6B-36B4-47F4-81D3-FD0E8710CDC1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551C186-2E16-44D1-9A35-B524001B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AAEEEB-5133-4054-8CE4-96466D40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46C5-B120-406C-80DB-11A32DA763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68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E4977-6E4F-4041-AF6B-18BA9333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7976D45-0C6D-4FE2-AE42-7F4AA622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7D6B-36B4-47F4-81D3-FD0E8710CDC1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F20089-2CB0-47E7-8BAB-3808FAA8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1BB6DA-BD57-4F0F-86BA-A0334D07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46C5-B120-406C-80DB-11A32DA763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263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940B409-0E07-45A9-968C-DFDB6BB0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7D6B-36B4-47F4-81D3-FD0E8710CDC1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2AC833D-8546-43D7-9F2B-A0F8D3F3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0117D1-C91D-4BF9-A0E3-B8543A2D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46C5-B120-406C-80DB-11A32DA763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398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8F2CD-2150-44FE-96A9-F5DB310E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37380A-7974-45C3-9997-8CF9FEDDA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E73945-269E-49FE-90A4-D4C94D905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42CF1B-4411-4258-A861-749C052E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7D6B-36B4-47F4-81D3-FD0E8710CDC1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8D25A6-FBE5-456F-B6F4-32A15F74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0FF0CE-2119-46CC-9DE2-1F76733F3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46C5-B120-406C-80DB-11A32DA763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987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2A4138-0D57-4712-AC45-347406F1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6775087-EAFB-46DD-9FEE-1ADDE1EE4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C0A148-1D7E-4D45-AD2A-6407ADCF9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F0E145-A1FA-4CA9-B363-1AEC87A3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7D6B-36B4-47F4-81D3-FD0E8710CDC1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7691E3-49E4-45EA-9527-6391AF70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0C42CC-5E23-48AC-A0B9-FD1220B5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46C5-B120-406C-80DB-11A32DA763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90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9ED3F6-737E-4527-9457-F1C832C49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74473E-92FF-48E1-80E4-BE29ABFE9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8ADA07-0CC0-46BE-96FA-4DC9FE18A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87D6B-36B4-47F4-81D3-FD0E8710CDC1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0357E5-EAC3-49F8-AD86-E2890F9AC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5F9690-A013-458E-B49B-D2704E0EC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846C5-B120-406C-80DB-11A32DA763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5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4D3254D-AF4E-4387-8635-89FA03080BD7}"/>
              </a:ext>
            </a:extLst>
          </p:cNvPr>
          <p:cNvSpPr txBox="1"/>
          <p:nvPr/>
        </p:nvSpPr>
        <p:spPr>
          <a:xfrm>
            <a:off x="2408582" y="2269849"/>
            <a:ext cx="737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Music: www.bensound.com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2CD12D0-8D5F-4C78-A0B6-83C547924E73}"/>
              </a:ext>
            </a:extLst>
          </p:cNvPr>
          <p:cNvSpPr txBox="1"/>
          <p:nvPr/>
        </p:nvSpPr>
        <p:spPr>
          <a:xfrm>
            <a:off x="2408581" y="1298299"/>
            <a:ext cx="7374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 err="1">
                <a:solidFill>
                  <a:schemeClr val="bg1"/>
                </a:solidFill>
              </a:rPr>
              <a:t>Credits</a:t>
            </a:r>
            <a:endParaRPr lang="de-CH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139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Seglias</dc:creator>
  <cp:lastModifiedBy>Lukas Seglias</cp:lastModifiedBy>
  <cp:revision>1</cp:revision>
  <dcterms:created xsi:type="dcterms:W3CDTF">2021-12-20T07:17:10Z</dcterms:created>
  <dcterms:modified xsi:type="dcterms:W3CDTF">2021-12-20T07:21:44Z</dcterms:modified>
</cp:coreProperties>
</file>