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BDF75-2541-4FA9-B8C7-A4BF793A7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96B353-5A95-41C4-8ABA-A2BFE64FB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10A767-3D8C-4CF8-8C82-DF81170C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0EE255-F3EA-406B-BC40-28F618D7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863FD-7D18-4A7E-A061-AFAC52B7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7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B55DF-4E0F-4A83-9E41-1DF59088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D781EA-098D-4EE9-ADF4-0DBDFFD2E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EC518-52B5-4412-9063-2997D1B2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71D95A-E831-405A-8599-950489A6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375EA-39C5-4EBC-8133-2C29729A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225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82C0A8-81E9-43F8-B7B4-1C91BD9E5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E6532B-3568-4382-8C9D-24D21864D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EB36D-439A-43F5-8934-BED33B0A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E4A7F-0483-4207-84EF-B91FE7DE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066FD-13DC-4F11-B5E9-0B316BB0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84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075F6-2521-4E75-8826-614A89B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E4752-C0CD-4B66-8E41-96125EC6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EE6555-DAB0-4B44-A4CA-C3F81376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12A6BC-CFAD-46C4-AAEB-23896F0C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1C7860-7963-4890-96A9-23E4743E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59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AE0C9-960C-4FFC-BFEA-A4002341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E59F-7841-4482-850F-0E320C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BDB23E-831B-4515-9B3C-9905E834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6254D-74A2-4799-87F7-0DEA00F3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C88A1-0BBC-4D32-B357-D4574F8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51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8E8C2-72B1-45BC-B880-BA7A2F11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5A3D6-B207-42B8-B825-687F94EA1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D2827F-E81D-41FA-9853-307EFE55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1B6C4C-9A0E-40F9-80D3-1A1DA655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000B63-CADC-405D-A185-527633E2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92B953-2F69-447C-AAEF-FD90BF10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757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08C04-8E65-4ABC-AB9D-4B1C2D46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059F64-E815-4DBC-BCD1-ADC92EB2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469D77-C678-4CA2-B586-22ED9CE1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E928D5-BDA8-4EF8-B0D1-B8EE633CB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D5BD46-F20E-4716-8E9E-225378255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BC316D-C934-4AD5-9F71-B422560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5FFFF3-0004-4181-B373-A6764511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B8C69A-AF9E-4FCD-AC5C-6319D120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61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81F6-0EFD-4D64-9B94-F95D57E2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639EC3-B3CF-42D5-9C23-8432BA42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EB73E-91A7-4404-A9A8-FC3658AC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6927F8-AD32-4017-8C1C-FEF855B3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71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242FDD-8CFE-40E0-91BE-95A564B5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84EFEC-F837-4377-BFCB-39231EA1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7A24C-4289-4565-AD91-3B5AFC3C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76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FD847-64B3-4525-A547-D80ABE77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2ACB7-56DC-4EBA-8879-C6C98CD1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292A4-CC32-4600-BCCD-875DF1490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AC79E5-73CA-4302-916D-BC306EBB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08F4A6-92C5-4AD0-803C-5206D581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995A30-8D11-4CC9-A078-756019C5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53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CC69-3670-46B2-832A-C852C8E2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8F926E-5578-400D-9DB7-DE607BDD6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59F8F6-7680-4E97-828C-38148D670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42ACE-17EB-4D31-B19F-9A31F7BE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97096B-4AB5-4EB9-BB3B-37000040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11159-9BCF-4A75-9154-138C5EEE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359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64608C-2597-4691-8F63-5AC2F4D7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E4BEE9-DB41-4694-8B67-F4F7AA2D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62BE0A-6E5D-4ED3-9F84-866420788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8946-021A-46F9-B0F7-D0AD66C5F56D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8D115-3AEB-42DD-B65F-10B4873F1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C27F7A-94A5-4D1D-838A-5A2F23D1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E0E1-F05F-4DEA-A9AE-B8D7103136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50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7E14FCE-8809-44CE-9E0E-ADD9F4F8B797}"/>
              </a:ext>
            </a:extLst>
          </p:cNvPr>
          <p:cNvSpPr txBox="1"/>
          <p:nvPr/>
        </p:nvSpPr>
        <p:spPr>
          <a:xfrm>
            <a:off x="1739394" y="2238086"/>
            <a:ext cx="8713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/>
                </a:solidFill>
              </a:rPr>
              <a:t>Billard ist die hohe Kunst des Vorausdenkens, </a:t>
            </a:r>
          </a:p>
          <a:p>
            <a:r>
              <a:rPr lang="de-CH" sz="3600" dirty="0">
                <a:solidFill>
                  <a:schemeClr val="bg1"/>
                </a:solidFill>
              </a:rPr>
              <a:t>eine Kunst die den Kopf eines Schachspielers </a:t>
            </a:r>
          </a:p>
          <a:p>
            <a:r>
              <a:rPr lang="de-CH" sz="3600" dirty="0">
                <a:solidFill>
                  <a:schemeClr val="bg1"/>
                </a:solidFill>
              </a:rPr>
              <a:t>und die ruhige Hand eines Konzertpianisten erfordert.</a:t>
            </a:r>
          </a:p>
          <a:p>
            <a:endParaRPr lang="de-CH" sz="36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0A9F678-FD9E-486A-AA9F-03C8F6DCDAD2}"/>
              </a:ext>
            </a:extLst>
          </p:cNvPr>
          <p:cNvSpPr txBox="1"/>
          <p:nvPr/>
        </p:nvSpPr>
        <p:spPr>
          <a:xfrm>
            <a:off x="7356766" y="4632528"/>
            <a:ext cx="2615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bg1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11017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Seglias</dc:creator>
  <cp:lastModifiedBy>Lukas Seglias</cp:lastModifiedBy>
  <cp:revision>2</cp:revision>
  <dcterms:created xsi:type="dcterms:W3CDTF">2021-12-17T09:32:44Z</dcterms:created>
  <dcterms:modified xsi:type="dcterms:W3CDTF">2021-12-20T07:20:55Z</dcterms:modified>
</cp:coreProperties>
</file>