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5" d="100"/>
          <a:sy n="75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D6397-1C26-431A-92B2-39DB7CBE9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3A980D-A2F9-47EA-A92B-C9C8D7796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F2643-CAE4-4A7E-ABF9-A616E9D9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99E51-E307-461C-8A85-4C8EF204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E12A2-A1D7-4A72-AAE3-2DE140BD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664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C90E3-B009-4820-91DC-3682EDA0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5BC381-7FCE-4F06-8783-F10ACC9E3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8A735-1904-4453-8845-4D15CC67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3E14E1-0E14-4260-9704-E8FE316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BEEBF-FFE2-4E2B-9DB7-C9E442A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BCC938-6214-477D-9516-3AA7307C2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959E3C-D4C3-47C0-AC4C-7C8F1807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0F848-18A4-4660-AD13-C1F3B99F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98920E-5D01-47AF-8B10-987A590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39014-096E-4323-9DDD-8A99E7CD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0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3EEE7-1C26-4B37-83FB-77ED4E56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E521-291F-4D85-B52D-C98D6D81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CB8E6-47EE-48C2-855E-625BDAC6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B3312-1E0F-4C8C-8C08-4B8EBAA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FE7BB-F468-4C60-9D27-39E1A4AE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4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71F5D-4A59-4E22-9181-9AF1A0C1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D6D7B6-06CD-4D07-8F98-798314D0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3C05D-6EBC-4D55-8299-2AC5AC13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FB926-DF4D-4424-A686-F684E47A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B7817-56A2-4458-B878-EA099073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258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3D917-7D35-4682-BF11-D501AF14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C0F43-6BAA-4547-AE6F-41615759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CBFF9E-07C9-4F93-843B-581E53B3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931504-9139-46F2-89CC-B5C69D1D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9EAC8-F233-4AF6-A07E-B2ADE656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5AA395-C0D4-423E-ABF0-AF5B374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59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F53B9-C1A3-46C2-9395-6D32A580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77E27-02BF-431D-BBC4-D8D10250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268F25-427F-4EA6-B232-3D514A17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9A36DA-67AC-4914-A15A-2AF23A938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E9AB8F-BFDF-49C2-8B56-979FAF3D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B19174-551F-4D6D-A254-857DB862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9EDD0B-C1D9-4A17-9DA4-4DD062F6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A7E15-7057-4586-BAB3-6B4FF0DC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87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97A8D-AEFF-4F7D-A62C-7D153EC7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4BAE84-BEFE-48B7-85F8-9256C024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462B5D-4375-48DE-8F46-A263EE80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C3EB9E-CB9E-47B0-916D-CC399BD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3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90FC3E-A7F3-4FF9-9F72-2D21128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54D99D-EBF0-4DAA-96F4-AFE1F291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D033B-5A03-4C02-82C7-ADE4BE81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0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A6882-D6E6-407E-9D89-F8647AA9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6BC25-1827-42A9-B77E-9C9573D3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615A54-D8EA-4681-B063-7D1CF6E5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892148-42CA-4B94-B981-5683D31E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E0D48E-6BD1-49FA-B8B1-78C37D4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718F9-33E4-451B-B6FB-F2103424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FA412-F711-41FD-8FF0-687D0AAD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B23944-5BD3-4F8E-958B-546BD416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0AA0F3-85D0-4101-91AA-01ED289EF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C73698-A0BA-4825-B525-6D1CC523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EB3E4-F470-45B9-8593-F999E7B4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C3032B-432A-4B06-A1EB-5090C12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3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3D53F3-5D95-4FE0-831B-D5B98E4E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BB80F-D5F0-4733-8DDE-75D04B1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BFD62-BAC2-424C-BCB5-FAED466C6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4F0F-3A17-41A5-8A5D-B48993C34827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7B56E-3A07-47F2-877B-BC90E39FA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D3FF3-568F-4FA7-AF2B-459F8A8E4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1596-5073-4A72-8669-157B3A256C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8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1B2E1F06-F8B7-4B0F-AF95-3A8D771A2218}"/>
              </a:ext>
            </a:extLst>
          </p:cNvPr>
          <p:cNvSpPr/>
          <p:nvPr/>
        </p:nvSpPr>
        <p:spPr>
          <a:xfrm>
            <a:off x="7641360" y="3706829"/>
            <a:ext cx="9463908" cy="4046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prstMaterial="matte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F7A987F-25F1-46BE-9FCC-7C566C4A7064}"/>
              </a:ext>
            </a:extLst>
          </p:cNvPr>
          <p:cNvSpPr/>
          <p:nvPr/>
        </p:nvSpPr>
        <p:spPr>
          <a:xfrm>
            <a:off x="-838326" y="3735855"/>
            <a:ext cx="9463908" cy="4046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  <a:sp3d prstMaterial="matte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6B5BE68-6F0E-4391-9D33-8D5E149BAD5F}"/>
              </a:ext>
            </a:extLst>
          </p:cNvPr>
          <p:cNvSpPr/>
          <p:nvPr/>
        </p:nvSpPr>
        <p:spPr>
          <a:xfrm>
            <a:off x="-561208" y="-152941"/>
            <a:ext cx="9463908" cy="4046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17F622-96C0-4F7E-ADEF-DE2901B088DD}"/>
              </a:ext>
            </a:extLst>
          </p:cNvPr>
          <p:cNvSpPr/>
          <p:nvPr/>
        </p:nvSpPr>
        <p:spPr>
          <a:xfrm>
            <a:off x="6932103" y="4196608"/>
            <a:ext cx="315010" cy="1079861"/>
          </a:xfrm>
          <a:prstGeom prst="rect">
            <a:avLst/>
          </a:prstGeom>
          <a:ln>
            <a:noFill/>
          </a:ln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B0A3A99-B25C-4D4A-9500-F633790AD2FD}"/>
              </a:ext>
            </a:extLst>
          </p:cNvPr>
          <p:cNvSpPr/>
          <p:nvPr/>
        </p:nvSpPr>
        <p:spPr>
          <a:xfrm>
            <a:off x="5179503" y="3875304"/>
            <a:ext cx="2449082" cy="1079861"/>
          </a:xfrm>
          <a:prstGeom prst="rect">
            <a:avLst/>
          </a:prstGeom>
          <a:ln>
            <a:noFill/>
          </a:ln>
          <a:scene3d>
            <a:camera prst="isometricOffAxis1Lef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9D2275B-D642-4188-BBA8-F9D8CEEF7178}"/>
              </a:ext>
            </a:extLst>
          </p:cNvPr>
          <p:cNvSpPr/>
          <p:nvPr/>
        </p:nvSpPr>
        <p:spPr>
          <a:xfrm>
            <a:off x="5497800" y="4431383"/>
            <a:ext cx="315010" cy="1079861"/>
          </a:xfrm>
          <a:prstGeom prst="rect">
            <a:avLst/>
          </a:prstGeom>
          <a:ln>
            <a:noFill/>
          </a:ln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D0C9FB4-C117-4323-B222-BB4049A0E5E2}"/>
              </a:ext>
            </a:extLst>
          </p:cNvPr>
          <p:cNvSpPr/>
          <p:nvPr/>
        </p:nvSpPr>
        <p:spPr>
          <a:xfrm>
            <a:off x="3745200" y="4119315"/>
            <a:ext cx="2449082" cy="1079861"/>
          </a:xfrm>
          <a:prstGeom prst="rect">
            <a:avLst/>
          </a:prstGeom>
          <a:ln>
            <a:noFill/>
          </a:ln>
          <a:scene3d>
            <a:camera prst="isometricOffAxis1Lef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ahmen 25">
            <a:extLst>
              <a:ext uri="{FF2B5EF4-FFF2-40B4-BE49-F238E27FC236}">
                <a16:creationId xmlns:a16="http://schemas.microsoft.com/office/drawing/2014/main" id="{9BFA28F7-E360-4245-A80E-1D90728B6923}"/>
              </a:ext>
            </a:extLst>
          </p:cNvPr>
          <p:cNvSpPr/>
          <p:nvPr/>
        </p:nvSpPr>
        <p:spPr>
          <a:xfrm>
            <a:off x="3602182" y="1648977"/>
            <a:ext cx="4525818" cy="4192807"/>
          </a:xfrm>
          <a:prstGeom prst="fram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>
            <a:bevelT w="101600" prst="rible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B9E76DA-D6B1-497A-A4CE-F98975E5494E}"/>
              </a:ext>
            </a:extLst>
          </p:cNvPr>
          <p:cNvSpPr/>
          <p:nvPr/>
        </p:nvSpPr>
        <p:spPr>
          <a:xfrm>
            <a:off x="4009408" y="2084892"/>
            <a:ext cx="3705842" cy="3340030"/>
          </a:xfrm>
          <a:prstGeom prst="rect">
            <a:avLst/>
          </a:prstGeom>
          <a:solidFill>
            <a:srgbClr val="00A000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0E83E25-DFB8-4023-BFAC-80C578C83A0B}"/>
              </a:ext>
            </a:extLst>
          </p:cNvPr>
          <p:cNvSpPr/>
          <p:nvPr/>
        </p:nvSpPr>
        <p:spPr>
          <a:xfrm>
            <a:off x="4072043" y="2257207"/>
            <a:ext cx="3582016" cy="3071047"/>
          </a:xfrm>
          <a:prstGeom prst="rect">
            <a:avLst/>
          </a:prstGeom>
          <a:solidFill>
            <a:srgbClr val="00CC00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A8154CC-FEF2-4A71-A2F3-8B95C9F8A00C}"/>
              </a:ext>
            </a:extLst>
          </p:cNvPr>
          <p:cNvSpPr/>
          <p:nvPr/>
        </p:nvSpPr>
        <p:spPr>
          <a:xfrm>
            <a:off x="5528280" y="3694832"/>
            <a:ext cx="393412" cy="1651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B57CCAE-8C70-49A5-8F20-0BEB21C131CC}"/>
              </a:ext>
            </a:extLst>
          </p:cNvPr>
          <p:cNvSpPr/>
          <p:nvPr/>
        </p:nvSpPr>
        <p:spPr>
          <a:xfrm>
            <a:off x="4539932" y="3800484"/>
            <a:ext cx="393412" cy="1651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183F7AC-DDD1-4641-AB25-C73702F3FF89}"/>
              </a:ext>
            </a:extLst>
          </p:cNvPr>
          <p:cNvSpPr/>
          <p:nvPr/>
        </p:nvSpPr>
        <p:spPr>
          <a:xfrm>
            <a:off x="4627418" y="3724087"/>
            <a:ext cx="203200" cy="203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0795B39-CE34-4A2D-8AAD-68F1FBAA00D2}"/>
              </a:ext>
            </a:extLst>
          </p:cNvPr>
          <p:cNvSpPr/>
          <p:nvPr/>
        </p:nvSpPr>
        <p:spPr>
          <a:xfrm>
            <a:off x="5615709" y="3634940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25D8E38-A07E-471D-8005-721FD5A113B3}"/>
              </a:ext>
            </a:extLst>
          </p:cNvPr>
          <p:cNvSpPr/>
          <p:nvPr/>
        </p:nvSpPr>
        <p:spPr>
          <a:xfrm>
            <a:off x="7641360" y="-123915"/>
            <a:ext cx="9463908" cy="4046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7BA575C-7DF2-4C4C-94C8-AC02A774F243}"/>
              </a:ext>
            </a:extLst>
          </p:cNvPr>
          <p:cNvSpPr/>
          <p:nvPr/>
        </p:nvSpPr>
        <p:spPr>
          <a:xfrm>
            <a:off x="-986754" y="-1079005"/>
            <a:ext cx="9463908" cy="4046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EAE8CE2-79A0-4E6D-B3C9-220D5F23C27A}"/>
              </a:ext>
            </a:extLst>
          </p:cNvPr>
          <p:cNvGrpSpPr/>
          <p:nvPr/>
        </p:nvGrpSpPr>
        <p:grpSpPr>
          <a:xfrm>
            <a:off x="5615709" y="666408"/>
            <a:ext cx="400050" cy="619991"/>
            <a:chOff x="5109152" y="1042555"/>
            <a:chExt cx="400050" cy="61999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7A4ADF-A181-4282-B2BD-996E277FF218}"/>
                </a:ext>
              </a:extLst>
            </p:cNvPr>
            <p:cNvSpPr/>
            <p:nvPr/>
          </p:nvSpPr>
          <p:spPr>
            <a:xfrm>
              <a:off x="5109152" y="1042555"/>
              <a:ext cx="400050" cy="4095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A883548C-5BD1-447A-ACEC-677C4C54F643}"/>
                </a:ext>
              </a:extLst>
            </p:cNvPr>
            <p:cNvSpPr/>
            <p:nvPr/>
          </p:nvSpPr>
          <p:spPr>
            <a:xfrm rot="10800000">
              <a:off x="5157498" y="1452130"/>
              <a:ext cx="303357" cy="210416"/>
            </a:xfrm>
            <a:prstGeom prst="flowChartManualOperatio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1C1F51D-395A-4451-9E85-9503F7693C2F}"/>
              </a:ext>
            </a:extLst>
          </p:cNvPr>
          <p:cNvGrpSpPr/>
          <p:nvPr/>
        </p:nvGrpSpPr>
        <p:grpSpPr>
          <a:xfrm>
            <a:off x="4441103" y="646600"/>
            <a:ext cx="575830" cy="992401"/>
            <a:chOff x="3174134" y="1016216"/>
            <a:chExt cx="575830" cy="9924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D229D33-764C-4603-87B4-2968D38D0B2F}"/>
                </a:ext>
              </a:extLst>
            </p:cNvPr>
            <p:cNvSpPr/>
            <p:nvPr/>
          </p:nvSpPr>
          <p:spPr>
            <a:xfrm>
              <a:off x="3174134" y="1016216"/>
              <a:ext cx="575830" cy="8718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B1A960E-EBE0-4053-A204-8AA02571CD3C}"/>
                </a:ext>
              </a:extLst>
            </p:cNvPr>
            <p:cNvSpPr/>
            <p:nvPr/>
          </p:nvSpPr>
          <p:spPr>
            <a:xfrm>
              <a:off x="3252644" y="1888041"/>
              <a:ext cx="303357" cy="1205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97A07AD-1332-4F3C-AEE2-D4824E04B2C8}"/>
                </a:ext>
              </a:extLst>
            </p:cNvPr>
            <p:cNvSpPr/>
            <p:nvPr/>
          </p:nvSpPr>
          <p:spPr>
            <a:xfrm>
              <a:off x="3252644" y="1153104"/>
              <a:ext cx="303357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8405265-27EB-4CBA-A632-985420234D5F}"/>
                </a:ext>
              </a:extLst>
            </p:cNvPr>
            <p:cNvSpPr/>
            <p:nvPr/>
          </p:nvSpPr>
          <p:spPr>
            <a:xfrm>
              <a:off x="3252644" y="1206129"/>
              <a:ext cx="303357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284BE9-D7B3-45CE-865C-6ADB5C4FECD8}"/>
                </a:ext>
              </a:extLst>
            </p:cNvPr>
            <p:cNvSpPr/>
            <p:nvPr/>
          </p:nvSpPr>
          <p:spPr>
            <a:xfrm>
              <a:off x="3252644" y="1261373"/>
              <a:ext cx="303357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F989C04-910A-4EDA-8C25-929B9A8D9FAC}"/>
                </a:ext>
              </a:extLst>
            </p:cNvPr>
            <p:cNvSpPr/>
            <p:nvPr/>
          </p:nvSpPr>
          <p:spPr>
            <a:xfrm>
              <a:off x="3252644" y="1316617"/>
              <a:ext cx="303357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85D7298-FEF6-48A3-91F7-CB2C813DD7DC}"/>
              </a:ext>
            </a:extLst>
          </p:cNvPr>
          <p:cNvCxnSpPr>
            <a:cxnSpLocks/>
          </p:cNvCxnSpPr>
          <p:nvPr/>
        </p:nvCxnSpPr>
        <p:spPr>
          <a:xfrm flipV="1">
            <a:off x="4937154" y="3823336"/>
            <a:ext cx="615921" cy="5196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F7F9870-0F3B-411B-8ACE-F8D6608FE244}"/>
              </a:ext>
            </a:extLst>
          </p:cNvPr>
          <p:cNvCxnSpPr>
            <a:cxnSpLocks/>
          </p:cNvCxnSpPr>
          <p:nvPr/>
        </p:nvCxnSpPr>
        <p:spPr>
          <a:xfrm>
            <a:off x="3745200" y="3658863"/>
            <a:ext cx="788344" cy="2212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EAACFC7D-CAD9-4A3F-B340-5E6FD10A9F61}"/>
              </a:ext>
            </a:extLst>
          </p:cNvPr>
          <p:cNvSpPr/>
          <p:nvPr/>
        </p:nvSpPr>
        <p:spPr>
          <a:xfrm>
            <a:off x="674668" y="220924"/>
            <a:ext cx="575830" cy="562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1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4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6</cp:revision>
  <dcterms:created xsi:type="dcterms:W3CDTF">2021-12-17T08:51:28Z</dcterms:created>
  <dcterms:modified xsi:type="dcterms:W3CDTF">2021-12-17T14:19:09Z</dcterms:modified>
</cp:coreProperties>
</file>