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0662A4-589D-49A1-AED5-A8B8A8F9D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DC0CA4-3D48-4691-A8EC-5AC5C5350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918B6D-0736-4421-AF86-4AE103C8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A2CA-0BC5-4141-BE50-5D1A19F18F65}" type="datetimeFigureOut">
              <a:rPr lang="de-CH" smtClean="0"/>
              <a:t>20.12.2021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9606A3-4695-4825-B3B3-3AA626BEA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374580-DA62-4093-B53D-34AFD907E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B4AA-6284-4DB9-8879-F0E5F76EB7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274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5D48A4-85A2-412D-BB1F-DA0D1F4E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95E172-FDD2-48F5-9301-3FF08EAED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7AEBBD-464A-4EBF-9946-9A84DFE1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A2CA-0BC5-4141-BE50-5D1A19F18F65}" type="datetimeFigureOut">
              <a:rPr lang="de-CH" smtClean="0"/>
              <a:t>20.12.2021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84C1D1-39E2-4432-92EF-4FA4042D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5B637E-B445-48FC-BF2A-96C8770F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B4AA-6284-4DB9-8879-F0E5F76EB7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2988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F45C7E1-B749-4370-80D7-2B6BF85A9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56A80D-7B29-4591-8DBF-2B932C704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633256-E9CB-4D89-915F-44B96635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A2CA-0BC5-4141-BE50-5D1A19F18F65}" type="datetimeFigureOut">
              <a:rPr lang="de-CH" smtClean="0"/>
              <a:t>20.12.2021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F054EA-330F-4F3A-87CE-9C8B9449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D8241C-084E-4695-B03B-0D5487D6B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B4AA-6284-4DB9-8879-F0E5F76EB7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891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70F74-E900-48E0-A19D-728A43565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BB2DC5-FFAC-4329-8685-A669EEEA7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EBE90D-D6EE-40C1-96AB-FBE1C800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A2CA-0BC5-4141-BE50-5D1A19F18F65}" type="datetimeFigureOut">
              <a:rPr lang="de-CH" smtClean="0"/>
              <a:t>20.12.2021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863297-EFE3-48A1-B348-EF368BAE3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80D9F1-03B4-4039-A5C2-A7F4FB284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B4AA-6284-4DB9-8879-F0E5F76EB7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390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509597-0920-41B4-81C1-F71E7D0A5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B74473-D467-4230-8313-664133E95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7DFDCC-A1AD-4497-B47F-80F051941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A2CA-0BC5-4141-BE50-5D1A19F18F65}" type="datetimeFigureOut">
              <a:rPr lang="de-CH" smtClean="0"/>
              <a:t>20.12.2021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C9701D-7886-4CEE-80E8-720DD189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599AFE-7A32-42DD-A28B-1F3DC510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B4AA-6284-4DB9-8879-F0E5F76EB7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005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F45F24-0D4A-4CBE-88D3-905E88014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E2E83C-5CE4-4ECD-8974-031250BF6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76308A-0FD7-4E3F-8132-8F571D29D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C25FEB-64EF-4317-84AC-0AF96971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A2CA-0BC5-4141-BE50-5D1A19F18F65}" type="datetimeFigureOut">
              <a:rPr lang="de-CH" smtClean="0"/>
              <a:t>20.12.2021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24B2CA-D014-4A0E-8892-316FA169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696EB9-B481-451F-9C20-684AE0B0A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B4AA-6284-4DB9-8879-F0E5F76EB7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297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47CFF-D978-4E34-A373-8ED411832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B14C2E-E101-4429-AFFE-2198DE20A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CD61F8-4958-4C64-AE79-0F0CE5AAC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E03F47-AF53-43F8-9D5E-CAF9DFC2B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E684E4E-709E-41B5-816C-6850FAF866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F6FB267-F98F-43E4-9EF2-36F23ED0C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A2CA-0BC5-4141-BE50-5D1A19F18F65}" type="datetimeFigureOut">
              <a:rPr lang="de-CH" smtClean="0"/>
              <a:t>20.12.2021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F359D08-F009-488B-906F-53EA378C5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6528666-8322-478B-85FB-F91447905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B4AA-6284-4DB9-8879-F0E5F76EB7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295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6C64C2-A679-4803-8841-E585FE0DE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53B571-9673-4E68-B8D6-15D08BB1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A2CA-0BC5-4141-BE50-5D1A19F18F65}" type="datetimeFigureOut">
              <a:rPr lang="de-CH" smtClean="0"/>
              <a:t>20.12.2021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5BEE30-A463-4531-B9D2-FA672FC0F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6C18E7-E531-4154-BEDA-1FBBBBAC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B4AA-6284-4DB9-8879-F0E5F76EB7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938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0FD8CA0-C6D2-47E2-BFB5-0D71C759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A2CA-0BC5-4141-BE50-5D1A19F18F65}" type="datetimeFigureOut">
              <a:rPr lang="de-CH" smtClean="0"/>
              <a:t>20.12.2021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3B1BC21-E1D0-4DDB-93B1-C921F1189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943B01-CF3E-4A32-AAE1-4BF64B95E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B4AA-6284-4DB9-8879-F0E5F76EB7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225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55766-F2DD-4C36-A5BB-8BB56B71E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FCFA4C-DDC1-4D98-BB90-06B9C5548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27E2AD-32DB-496D-AF65-57F9CA238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B446A5-D923-41B5-A082-8EF7E3EAF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A2CA-0BC5-4141-BE50-5D1A19F18F65}" type="datetimeFigureOut">
              <a:rPr lang="de-CH" smtClean="0"/>
              <a:t>20.12.2021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09E624-F5E8-48D4-B184-EAC442627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F6696F-770E-4308-A302-DC7C5F13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B4AA-6284-4DB9-8879-F0E5F76EB7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340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021FA7-4888-4072-B5CE-7F7FCCCAD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17335C6-651A-45E9-9E0D-519F260257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527601-91A0-4543-9C4E-F9830E2EA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DB62EB-8089-49A8-AA83-529E61BCE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A2CA-0BC5-4141-BE50-5D1A19F18F65}" type="datetimeFigureOut">
              <a:rPr lang="de-CH" smtClean="0"/>
              <a:t>20.12.2021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E2C6CE-C2CF-4726-869D-9C8FDCDBC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93EFF8-2D90-418B-AC68-E1BAC446A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B4AA-6284-4DB9-8879-F0E5F76EB7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324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69EC70-4CA5-47C0-A621-94DF0E1A6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E83EF2-7331-4344-8DF6-2709C106A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AF1D27-3B37-4521-94D5-FFF87C9B5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0A2CA-0BC5-4141-BE50-5D1A19F18F65}" type="datetimeFigureOut">
              <a:rPr lang="de-CH" smtClean="0"/>
              <a:t>20.12.2021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BBD0D4-8837-4161-A23C-D06DDC21C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6054E4-A5F1-4C7C-8052-8424319D6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1B4AA-6284-4DB9-8879-F0E5F76EB7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843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093D4B4-1D13-4949-9A7A-77D9E9BE1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969C3C8-5503-4CAC-88B7-0B284D514E1C}"/>
              </a:ext>
            </a:extLst>
          </p:cNvPr>
          <p:cNvCxnSpPr>
            <a:cxnSpLocks/>
          </p:cNvCxnSpPr>
          <p:nvPr/>
        </p:nvCxnSpPr>
        <p:spPr>
          <a:xfrm>
            <a:off x="2401455" y="2272145"/>
            <a:ext cx="2687786" cy="123768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53B2833-6CFD-4F77-BE8C-97A48182426B}"/>
              </a:ext>
            </a:extLst>
          </p:cNvPr>
          <p:cNvCxnSpPr>
            <a:cxnSpLocks/>
          </p:cNvCxnSpPr>
          <p:nvPr/>
        </p:nvCxnSpPr>
        <p:spPr>
          <a:xfrm>
            <a:off x="1048329" y="1039090"/>
            <a:ext cx="1140690" cy="99290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DF4FAE06-2589-4400-847A-C04F3573BB69}"/>
              </a:ext>
            </a:extLst>
          </p:cNvPr>
          <p:cNvSpPr txBox="1"/>
          <p:nvPr/>
        </p:nvSpPr>
        <p:spPr>
          <a:xfrm>
            <a:off x="1618674" y="1089968"/>
            <a:ext cx="1217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rgbClr val="FF0000"/>
                </a:solidFill>
              </a:rPr>
              <a:t>30cm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B2E75C8-4F3D-4D5C-8218-4172E8837005}"/>
              </a:ext>
            </a:extLst>
          </p:cNvPr>
          <p:cNvSpPr txBox="1"/>
          <p:nvPr/>
        </p:nvSpPr>
        <p:spPr>
          <a:xfrm>
            <a:off x="3396674" y="2325831"/>
            <a:ext cx="1217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rgbClr val="FF0000"/>
                </a:solidFill>
              </a:rPr>
              <a:t>51cm</a:t>
            </a:r>
          </a:p>
        </p:txBody>
      </p:sp>
    </p:spTree>
    <p:extLst>
      <p:ext uri="{BB962C8B-B14F-4D97-AF65-F5344CB8AC3E}">
        <p14:creationId xmlns:p14="http://schemas.microsoft.com/office/powerpoint/2010/main" val="10070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allAtOnce"/>
      <p:bldP spid="23" grpId="1" build="allAtOnce"/>
      <p:bldP spid="24" grpId="0" build="allAtOnce"/>
      <p:bldP spid="24" grpId="1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F9AF21A-72CF-4AED-808B-E7E523D63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A582686-02A5-439C-B5FA-0B275DC05419}"/>
              </a:ext>
            </a:extLst>
          </p:cNvPr>
          <p:cNvCxnSpPr>
            <a:cxnSpLocks/>
          </p:cNvCxnSpPr>
          <p:nvPr/>
        </p:nvCxnSpPr>
        <p:spPr>
          <a:xfrm>
            <a:off x="2540000" y="2327564"/>
            <a:ext cx="2493818" cy="11730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ECAC96B-3028-4441-84C2-70EEF3861CAD}"/>
              </a:ext>
            </a:extLst>
          </p:cNvPr>
          <p:cNvCxnSpPr>
            <a:cxnSpLocks/>
          </p:cNvCxnSpPr>
          <p:nvPr/>
        </p:nvCxnSpPr>
        <p:spPr>
          <a:xfrm>
            <a:off x="2540000" y="2327564"/>
            <a:ext cx="1320800" cy="11730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ogen 16">
            <a:extLst>
              <a:ext uri="{FF2B5EF4-FFF2-40B4-BE49-F238E27FC236}">
                <a16:creationId xmlns:a16="http://schemas.microsoft.com/office/drawing/2014/main" id="{A3965396-622B-47E1-BC9D-5F2E79E45117}"/>
              </a:ext>
            </a:extLst>
          </p:cNvPr>
          <p:cNvSpPr/>
          <p:nvPr/>
        </p:nvSpPr>
        <p:spPr>
          <a:xfrm rot="4934851">
            <a:off x="3094803" y="2548977"/>
            <a:ext cx="238902" cy="573174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E7D7CBD-C5D5-4210-BDD3-C0F17DC33C52}"/>
              </a:ext>
            </a:extLst>
          </p:cNvPr>
          <p:cNvSpPr txBox="1"/>
          <p:nvPr/>
        </p:nvSpPr>
        <p:spPr>
          <a:xfrm>
            <a:off x="3438188" y="2867893"/>
            <a:ext cx="600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rgbClr val="FF0000"/>
                </a:solidFill>
              </a:rPr>
              <a:t>15°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8A09682A-0DE9-4EDE-BDC1-A474201A2914}"/>
              </a:ext>
            </a:extLst>
          </p:cNvPr>
          <p:cNvCxnSpPr>
            <a:cxnSpLocks/>
          </p:cNvCxnSpPr>
          <p:nvPr/>
        </p:nvCxnSpPr>
        <p:spPr>
          <a:xfrm>
            <a:off x="816339" y="842010"/>
            <a:ext cx="1335734" cy="11230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EA5884E8-C71F-4FE8-893A-6904BD660868}"/>
              </a:ext>
            </a:extLst>
          </p:cNvPr>
          <p:cNvSpPr txBox="1"/>
          <p:nvPr/>
        </p:nvSpPr>
        <p:spPr>
          <a:xfrm>
            <a:off x="1630117" y="1160085"/>
            <a:ext cx="521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rgbClr val="FF0000"/>
                </a:solidFill>
              </a:rPr>
              <a:t>0°</a:t>
            </a:r>
          </a:p>
        </p:txBody>
      </p:sp>
    </p:spTree>
    <p:extLst>
      <p:ext uri="{BB962C8B-B14F-4D97-AF65-F5344CB8AC3E}">
        <p14:creationId xmlns:p14="http://schemas.microsoft.com/office/powerpoint/2010/main" val="342837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build="allAtOnce"/>
      <p:bldP spid="18" grpId="1" build="allAtOnce"/>
      <p:bldP spid="29" grpId="0" build="allAtOnce"/>
      <p:bldP spid="29" grpI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89FAEF49-EBA9-41CA-979A-9397B9534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68C1DAF4-C064-442B-A11A-8BBF4870924B}"/>
              </a:ext>
            </a:extLst>
          </p:cNvPr>
          <p:cNvGrpSpPr/>
          <p:nvPr/>
        </p:nvGrpSpPr>
        <p:grpSpPr>
          <a:xfrm rot="17627365">
            <a:off x="7279474" y="2561742"/>
            <a:ext cx="159443" cy="3928491"/>
            <a:chOff x="8020251" y="2295524"/>
            <a:chExt cx="159443" cy="3928491"/>
          </a:xfrm>
        </p:grpSpPr>
        <p:sp>
          <p:nvSpPr>
            <p:cNvPr id="17" name="Flussdiagramm: Manuelle Verarbeitung 16">
              <a:extLst>
                <a:ext uri="{FF2B5EF4-FFF2-40B4-BE49-F238E27FC236}">
                  <a16:creationId xmlns:a16="http://schemas.microsoft.com/office/drawing/2014/main" id="{92751D20-AFEA-4D0F-9F84-7E049BA45CDD}"/>
                </a:ext>
              </a:extLst>
            </p:cNvPr>
            <p:cNvSpPr/>
            <p:nvPr/>
          </p:nvSpPr>
          <p:spPr>
            <a:xfrm rot="10800000">
              <a:off x="8020251" y="2471026"/>
              <a:ext cx="159443" cy="3752989"/>
            </a:xfrm>
            <a:prstGeom prst="flowChartManualOperation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075BD210-FF74-427B-A884-6791F2D309D3}"/>
                </a:ext>
              </a:extLst>
            </p:cNvPr>
            <p:cNvSpPr/>
            <p:nvPr/>
          </p:nvSpPr>
          <p:spPr>
            <a:xfrm>
              <a:off x="8054339" y="2341244"/>
              <a:ext cx="93345" cy="129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F28D4EB1-6F08-4249-B09C-6766D2C7DC44}"/>
                </a:ext>
              </a:extLst>
            </p:cNvPr>
            <p:cNvSpPr/>
            <p:nvPr/>
          </p:nvSpPr>
          <p:spPr>
            <a:xfrm>
              <a:off x="8054339" y="2295524"/>
              <a:ext cx="93345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CDAECB3D-127E-42E9-A1D9-505559AB566F}"/>
              </a:ext>
            </a:extLst>
          </p:cNvPr>
          <p:cNvSpPr txBox="1"/>
          <p:nvPr/>
        </p:nvSpPr>
        <p:spPr>
          <a:xfrm>
            <a:off x="8922417" y="1466734"/>
            <a:ext cx="1749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dirty="0">
                <a:solidFill>
                  <a:schemeClr val="bg1"/>
                </a:solidFill>
              </a:rPr>
              <a:t>Stärke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3962391-21AD-46E3-9DC9-FDE608E9015A}"/>
              </a:ext>
            </a:extLst>
          </p:cNvPr>
          <p:cNvSpPr/>
          <p:nvPr/>
        </p:nvSpPr>
        <p:spPr>
          <a:xfrm>
            <a:off x="9463389" y="1940744"/>
            <a:ext cx="667273" cy="2976512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accent6"/>
              </a:gs>
            </a:gsLst>
            <a:lin ang="5400000" scaled="1"/>
            <a:tileRect/>
          </a:gra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2060" name="Gruppieren 2059">
            <a:extLst>
              <a:ext uri="{FF2B5EF4-FFF2-40B4-BE49-F238E27FC236}">
                <a16:creationId xmlns:a16="http://schemas.microsoft.com/office/drawing/2014/main" id="{A734B141-4A72-424B-88B9-47278A098EC8}"/>
              </a:ext>
            </a:extLst>
          </p:cNvPr>
          <p:cNvGrpSpPr/>
          <p:nvPr/>
        </p:nvGrpSpPr>
        <p:grpSpPr>
          <a:xfrm>
            <a:off x="9463389" y="4393198"/>
            <a:ext cx="1052033" cy="1"/>
            <a:chOff x="9463389" y="4393198"/>
            <a:chExt cx="1052033" cy="1"/>
          </a:xfrm>
        </p:grpSpPr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AFEB3455-8EE3-49C8-A444-9AF3CDB4823B}"/>
                </a:ext>
              </a:extLst>
            </p:cNvPr>
            <p:cNvCxnSpPr>
              <a:cxnSpLocks/>
            </p:cNvCxnSpPr>
            <p:nvPr/>
          </p:nvCxnSpPr>
          <p:spPr>
            <a:xfrm>
              <a:off x="9463389" y="4393198"/>
              <a:ext cx="667273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3" name="Gerade Verbindung mit Pfeil 2052">
              <a:extLst>
                <a:ext uri="{FF2B5EF4-FFF2-40B4-BE49-F238E27FC236}">
                  <a16:creationId xmlns:a16="http://schemas.microsoft.com/office/drawing/2014/main" id="{7495E6D6-FB66-4937-9DDB-FB4AE261C4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00286" y="4393198"/>
              <a:ext cx="315136" cy="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918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7.40741E-7 L -8.33333E-7 -0.3046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30463 L -8.33333E-7 -0.05463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  <p:bldP spid="29" grpId="0" animBg="1"/>
      <p:bldP spid="29" grpId="1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Breitbild</PresentationFormat>
  <Paragraphs>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Seglias</dc:creator>
  <cp:lastModifiedBy>Lukas Seglias</cp:lastModifiedBy>
  <cp:revision>6</cp:revision>
  <dcterms:created xsi:type="dcterms:W3CDTF">2021-12-17T07:28:08Z</dcterms:created>
  <dcterms:modified xsi:type="dcterms:W3CDTF">2021-12-20T06:29:14Z</dcterms:modified>
</cp:coreProperties>
</file>