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157B-F543-424B-8FB7-EB6EC201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DC11AC-CE6D-414C-99D5-4DA144FB1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E1B4B-CD53-4B09-8600-F58CAE1A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B233B-6524-4847-82A8-1347D2CC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D0B2-8A5E-4AFF-A1F3-C70B4F28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711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F11B9-C9AB-43AC-BF28-D82B3295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DEFC2E-30A9-4E85-854F-BDC1ED89F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4E0D7-737D-475E-8CE9-A56090F7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4BEE3-2563-45D7-B867-1D1BFB20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859AF-1316-481E-93B3-D55D2A23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99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1DFFB6-626F-48D9-AE7E-B05B0F93E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E313AF-2396-4E04-BD70-07DBB76F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D0352-057D-4A5F-8AAF-9A982F17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793D1-BF75-4911-A507-4DA4CDAC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484A9-53DE-4423-8AD8-B6A8DE77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911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486E3-52B3-4D8B-9E0D-7CB84E18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CE25-F7BA-4E20-BC0D-AA3A9A0E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4FA34-7849-4301-AAA5-3B74379C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8C929-4F06-47F3-AE1C-ADAEE3F7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7B099-20F2-4367-A406-2B4A4187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4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E6BC3-EBB2-43F0-8588-64EB1945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5A5149-947A-46A4-BBB7-2CEB6EEE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05248E-8E5F-46BB-97F7-149C0FDE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38086-8FE5-4888-9AF6-5DAC3D08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4D7B9-9068-4967-A16D-ACAAA01C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85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BFFE4-954D-4F5C-B6A1-36F0536C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556F0-5DAC-415A-A65C-9EF641237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755C8-C051-48AE-89D4-BFAEFE91B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0F105-6791-4061-A929-CA27D718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F58BFE-11F0-4A70-A120-41A8BE12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B360E4-44A0-478C-9299-77F82684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86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9FEA7-A740-4696-A3F4-A7902E85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9C67C-94F3-4441-97BC-59E859C3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3A6766-EBFB-46F9-93C6-CD6F42F4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CD2216-230B-4D92-BF9D-A2E328075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4AB9F2-FF84-4797-A940-B7701761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541EE2-E786-4468-92AC-13510602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3B1636-E4B0-406D-B9E0-300C87E3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0D7CAC-D267-4DB5-9CAD-EC3E8E56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983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6AEC4-302D-46DE-9CAB-8FC91F0A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86B69C-0FCF-45BC-A678-A2AC2CDD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5204F8-738D-48EC-832A-C40322F0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41D026-5DDC-4227-AAE2-27E388F4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3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57A799-4A79-4A7C-A237-98BFB95F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FA4AEB-F9B9-490B-B1CD-3D8471E8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630F92-A9F9-4109-89F9-7800526A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79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9A85E-AAFE-43EF-852C-14570A0E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799BCB-5583-4E8B-8DDB-4EAF4B62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D7D9BE-A804-48FC-86CD-DC6C5F33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E4EB15-0AFA-4042-BFCF-34D26033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263BA-B22E-4A9D-ADDC-5EA2B941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4074D9-FDE3-4615-BCC7-2100B7F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353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5701F-7431-4B9E-9CF9-D723B576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C578A9-B6B5-4481-931C-168A635F7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6FB5BE-8BEB-457C-B044-334D99BB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9DE52-F404-472D-BD93-D4AEF1B5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38352-9CE3-4D47-9C5A-379F597D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4874F-DA81-40EF-9197-DCB82B39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46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32E3B9-8113-42BE-BC1B-412FE90D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1A4791-F2CA-4D29-9D12-D5D90822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8F4A4-283C-40DC-AD4C-384F6237B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F79-3801-4895-A4C8-FC82AFE535A6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CA48E6-AD68-44AA-AAA6-4908DAE43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9967A-3D8F-40F5-9A6D-169140D04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6003-0597-4632-BF48-D358B4C2D5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86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grün, Poolbillardtisch, Tisch enthält.&#10;&#10;Automatisch generierte Beschreibung">
            <a:extLst>
              <a:ext uri="{FF2B5EF4-FFF2-40B4-BE49-F238E27FC236}">
                <a16:creationId xmlns:a16="http://schemas.microsoft.com/office/drawing/2014/main" id="{F915BD14-84D9-42FC-BA5D-62AA8E20A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FFAC431-9589-4DBD-9FE8-C2E6B45D6A46}"/>
              </a:ext>
            </a:extLst>
          </p:cNvPr>
          <p:cNvSpPr/>
          <p:nvPr/>
        </p:nvSpPr>
        <p:spPr>
          <a:xfrm>
            <a:off x="2059711" y="1874981"/>
            <a:ext cx="498763" cy="4987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3B5CAD5-94F7-49BF-A8F2-0A6F1339213F}"/>
              </a:ext>
            </a:extLst>
          </p:cNvPr>
          <p:cNvCxnSpPr>
            <a:cxnSpLocks/>
          </p:cNvCxnSpPr>
          <p:nvPr/>
        </p:nvCxnSpPr>
        <p:spPr>
          <a:xfrm flipH="1" flipV="1">
            <a:off x="895546" y="974436"/>
            <a:ext cx="1164165" cy="9652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FBA4203-6CDC-4250-B3FD-8526FDAD6CC5}"/>
              </a:ext>
            </a:extLst>
          </p:cNvPr>
          <p:cNvCxnSpPr>
            <a:cxnSpLocks/>
          </p:cNvCxnSpPr>
          <p:nvPr/>
        </p:nvCxnSpPr>
        <p:spPr>
          <a:xfrm flipH="1" flipV="1">
            <a:off x="2558475" y="2373745"/>
            <a:ext cx="2460565" cy="1113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C6DD181-BC8B-43D7-9F74-CA987301E673}"/>
              </a:ext>
            </a:extLst>
          </p:cNvPr>
          <p:cNvSpPr/>
          <p:nvPr/>
        </p:nvSpPr>
        <p:spPr>
          <a:xfrm>
            <a:off x="1330038" y="5140034"/>
            <a:ext cx="498763" cy="4987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9FCB76-FADE-4BAE-8A28-DC6079124C71}"/>
              </a:ext>
            </a:extLst>
          </p:cNvPr>
          <p:cNvCxnSpPr>
            <a:cxnSpLocks/>
          </p:cNvCxnSpPr>
          <p:nvPr/>
        </p:nvCxnSpPr>
        <p:spPr>
          <a:xfrm flipH="1">
            <a:off x="961534" y="5638797"/>
            <a:ext cx="368507" cy="4132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C73BB57-8D21-46A1-9E2C-63CC24DBF743}"/>
              </a:ext>
            </a:extLst>
          </p:cNvPr>
          <p:cNvCxnSpPr>
            <a:cxnSpLocks/>
          </p:cNvCxnSpPr>
          <p:nvPr/>
        </p:nvCxnSpPr>
        <p:spPr>
          <a:xfrm flipH="1">
            <a:off x="1717965" y="3693160"/>
            <a:ext cx="3301075" cy="136836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9A60F36A-70E2-46F5-AFF8-10BF43BBCF6E}"/>
              </a:ext>
            </a:extLst>
          </p:cNvPr>
          <p:cNvSpPr/>
          <p:nvPr/>
        </p:nvSpPr>
        <p:spPr>
          <a:xfrm>
            <a:off x="5931889" y="1094100"/>
            <a:ext cx="498763" cy="4987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9C2BB0-15CF-4FBB-80E6-EE0A0E70F24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2" y="744719"/>
            <a:ext cx="38098" cy="3174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ED69CD-3490-4C4C-9DE8-82869DBCC228}"/>
              </a:ext>
            </a:extLst>
          </p:cNvPr>
          <p:cNvCxnSpPr>
            <a:cxnSpLocks/>
          </p:cNvCxnSpPr>
          <p:nvPr/>
        </p:nvCxnSpPr>
        <p:spPr>
          <a:xfrm flipV="1">
            <a:off x="5311140" y="1668545"/>
            <a:ext cx="870130" cy="172261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1881D61C-0859-4B45-A44C-D9295D0EE5C4}"/>
              </a:ext>
            </a:extLst>
          </p:cNvPr>
          <p:cNvSpPr/>
          <p:nvPr/>
        </p:nvSpPr>
        <p:spPr>
          <a:xfrm>
            <a:off x="10621818" y="267855"/>
            <a:ext cx="1347357" cy="965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578495-AB19-40F8-8E5A-4852D2B7E9C9}"/>
              </a:ext>
            </a:extLst>
          </p:cNvPr>
          <p:cNvSpPr/>
          <p:nvPr/>
        </p:nvSpPr>
        <p:spPr>
          <a:xfrm>
            <a:off x="5934365" y="5295670"/>
            <a:ext cx="498763" cy="49876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FE8A0DD-EABF-46AF-8CA2-D130583BBEA3}"/>
              </a:ext>
            </a:extLst>
          </p:cNvPr>
          <p:cNvCxnSpPr>
            <a:cxnSpLocks/>
          </p:cNvCxnSpPr>
          <p:nvPr/>
        </p:nvCxnSpPr>
        <p:spPr>
          <a:xfrm flipH="1">
            <a:off x="6158865" y="5845402"/>
            <a:ext cx="1" cy="3382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19863B4-B884-4826-A3BC-5A115F6A95A8}"/>
              </a:ext>
            </a:extLst>
          </p:cNvPr>
          <p:cNvCxnSpPr>
            <a:cxnSpLocks/>
          </p:cNvCxnSpPr>
          <p:nvPr/>
        </p:nvCxnSpPr>
        <p:spPr>
          <a:xfrm>
            <a:off x="5335905" y="3762375"/>
            <a:ext cx="822960" cy="14823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4" grpId="0" animBg="1"/>
      <p:bldP spid="2" grpId="0"/>
      <p:bldP spid="1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Seglias</dc:creator>
  <cp:lastModifiedBy>Lukas Seglias</cp:lastModifiedBy>
  <cp:revision>3</cp:revision>
  <dcterms:created xsi:type="dcterms:W3CDTF">2021-12-17T07:11:20Z</dcterms:created>
  <dcterms:modified xsi:type="dcterms:W3CDTF">2021-12-20T12:47:19Z</dcterms:modified>
</cp:coreProperties>
</file>