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7" r:id="rId5"/>
    <p:sldId id="262" r:id="rId6"/>
    <p:sldId id="263" r:id="rId7"/>
    <p:sldId id="264" r:id="rId8"/>
    <p:sldId id="261" r:id="rId9"/>
    <p:sldId id="266" r:id="rId10"/>
    <p:sldId id="265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24BA42-A80E-424B-8850-9007D622F4A8}">
          <p14:sldIdLst>
            <p14:sldId id="257"/>
            <p14:sldId id="259"/>
            <p14:sldId id="260"/>
            <p14:sldId id="267"/>
            <p14:sldId id="262"/>
            <p14:sldId id="263"/>
            <p14:sldId id="264"/>
            <p14:sldId id="261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02.06.2021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 err="1"/>
              <a:t>Ziele</a:t>
            </a:r>
            <a:r>
              <a:rPr lang="en-US" dirty="0"/>
              <a:t> | Billiard-Ai | </a:t>
            </a:r>
            <a:r>
              <a:rPr lang="en-US" dirty="0" err="1"/>
              <a:t>resultate</a:t>
            </a:r>
            <a:r>
              <a:rPr lang="en-US" dirty="0"/>
              <a:t> | Demo | </a:t>
            </a:r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Fußzeilenplatzhalter 7">
            <a:extLst>
              <a:ext uri="{FF2B5EF4-FFF2-40B4-BE49-F238E27FC236}">
                <a16:creationId xmlns:a16="http://schemas.microsoft.com/office/drawing/2014/main" id="{43E781FD-23C9-4947-A2BC-2CC1A9C5B433}"/>
              </a:ext>
            </a:extLst>
          </p:cNvPr>
          <p:cNvSpPr txBox="1">
            <a:spLocks/>
          </p:cNvSpPr>
          <p:nvPr userDrawn="1"/>
        </p:nvSpPr>
        <p:spPr>
          <a:xfrm>
            <a:off x="1098098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Ziele</a:t>
            </a:r>
            <a:r>
              <a:rPr lang="en-US" dirty="0"/>
              <a:t> | Billiard-Ai | </a:t>
            </a:r>
            <a:r>
              <a:rPr lang="en-US" dirty="0" err="1"/>
              <a:t>resultate</a:t>
            </a:r>
            <a:r>
              <a:rPr lang="en-US" dirty="0"/>
              <a:t> | Demo |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lliard-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Fußzeilenplatzhalter 7">
            <a:extLst>
              <a:ext uri="{FF2B5EF4-FFF2-40B4-BE49-F238E27FC236}">
                <a16:creationId xmlns:a16="http://schemas.microsoft.com/office/drawing/2014/main" id="{43E781FD-23C9-4947-A2BC-2CC1A9C5B433}"/>
              </a:ext>
            </a:extLst>
          </p:cNvPr>
          <p:cNvSpPr txBox="1">
            <a:spLocks/>
          </p:cNvSpPr>
          <p:nvPr userDrawn="1"/>
        </p:nvSpPr>
        <p:spPr>
          <a:xfrm>
            <a:off x="1098098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Ziele</a:t>
            </a:r>
            <a:r>
              <a:rPr lang="en-US" dirty="0"/>
              <a:t> | </a:t>
            </a:r>
            <a:r>
              <a:rPr lang="en-US" b="1" dirty="0"/>
              <a:t>Billiard-Ai</a:t>
            </a:r>
            <a:r>
              <a:rPr lang="en-US" dirty="0"/>
              <a:t> | </a:t>
            </a:r>
            <a:r>
              <a:rPr lang="en-US" dirty="0" err="1"/>
              <a:t>resultate</a:t>
            </a:r>
            <a:r>
              <a:rPr lang="en-US" dirty="0"/>
              <a:t> | Demo |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sul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Fußzeilenplatzhalter 7">
            <a:extLst>
              <a:ext uri="{FF2B5EF4-FFF2-40B4-BE49-F238E27FC236}">
                <a16:creationId xmlns:a16="http://schemas.microsoft.com/office/drawing/2014/main" id="{43E781FD-23C9-4947-A2BC-2CC1A9C5B433}"/>
              </a:ext>
            </a:extLst>
          </p:cNvPr>
          <p:cNvSpPr txBox="1">
            <a:spLocks/>
          </p:cNvSpPr>
          <p:nvPr userDrawn="1"/>
        </p:nvSpPr>
        <p:spPr>
          <a:xfrm>
            <a:off x="1098098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Ziele</a:t>
            </a:r>
            <a:r>
              <a:rPr lang="en-US" dirty="0"/>
              <a:t> | </a:t>
            </a:r>
            <a:r>
              <a:rPr lang="en-US" b="0" dirty="0"/>
              <a:t>Billiard-Ai</a:t>
            </a:r>
            <a:r>
              <a:rPr lang="en-US" dirty="0"/>
              <a:t> | </a:t>
            </a:r>
            <a:r>
              <a:rPr lang="en-US" b="1" dirty="0" err="1"/>
              <a:t>resultate</a:t>
            </a:r>
            <a:r>
              <a:rPr lang="en-US" dirty="0"/>
              <a:t> | Demo |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6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Fußzeilenplatzhalter 7">
            <a:extLst>
              <a:ext uri="{FF2B5EF4-FFF2-40B4-BE49-F238E27FC236}">
                <a16:creationId xmlns:a16="http://schemas.microsoft.com/office/drawing/2014/main" id="{43E781FD-23C9-4947-A2BC-2CC1A9C5B433}"/>
              </a:ext>
            </a:extLst>
          </p:cNvPr>
          <p:cNvSpPr txBox="1">
            <a:spLocks/>
          </p:cNvSpPr>
          <p:nvPr userDrawn="1"/>
        </p:nvSpPr>
        <p:spPr>
          <a:xfrm>
            <a:off x="1098098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Ziele</a:t>
            </a:r>
            <a:r>
              <a:rPr lang="en-US" dirty="0"/>
              <a:t> | </a:t>
            </a:r>
            <a:r>
              <a:rPr lang="en-US" b="0" dirty="0"/>
              <a:t>Billiard-Ai</a:t>
            </a:r>
            <a:r>
              <a:rPr lang="en-US" dirty="0"/>
              <a:t> | </a:t>
            </a:r>
            <a:r>
              <a:rPr lang="en-US" b="0" dirty="0" err="1"/>
              <a:t>resultate</a:t>
            </a:r>
            <a:r>
              <a:rPr lang="en-US" dirty="0"/>
              <a:t> | </a:t>
            </a:r>
            <a:r>
              <a:rPr lang="en-US" b="1" dirty="0"/>
              <a:t>Demo</a:t>
            </a:r>
            <a:r>
              <a:rPr lang="en-US" dirty="0"/>
              <a:t> |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Fußzeilenplatzhalter 7">
            <a:extLst>
              <a:ext uri="{FF2B5EF4-FFF2-40B4-BE49-F238E27FC236}">
                <a16:creationId xmlns:a16="http://schemas.microsoft.com/office/drawing/2014/main" id="{43E781FD-23C9-4947-A2BC-2CC1A9C5B433}"/>
              </a:ext>
            </a:extLst>
          </p:cNvPr>
          <p:cNvSpPr txBox="1">
            <a:spLocks/>
          </p:cNvSpPr>
          <p:nvPr userDrawn="1"/>
        </p:nvSpPr>
        <p:spPr>
          <a:xfrm>
            <a:off x="1098098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Ziele</a:t>
            </a:r>
            <a:r>
              <a:rPr lang="en-US" dirty="0"/>
              <a:t> | </a:t>
            </a:r>
            <a:r>
              <a:rPr lang="en-US" b="0" dirty="0"/>
              <a:t>Billiard-Ai</a:t>
            </a:r>
            <a:r>
              <a:rPr lang="en-US" dirty="0"/>
              <a:t> | </a:t>
            </a:r>
            <a:r>
              <a:rPr lang="en-US" b="0" dirty="0" err="1"/>
              <a:t>resultate</a:t>
            </a:r>
            <a:r>
              <a:rPr lang="en-US" dirty="0"/>
              <a:t> | </a:t>
            </a:r>
            <a:r>
              <a:rPr lang="en-US" b="0" dirty="0"/>
              <a:t>Demo</a:t>
            </a:r>
            <a:r>
              <a:rPr lang="en-US" dirty="0"/>
              <a:t> | </a:t>
            </a:r>
            <a:r>
              <a:rPr lang="en-US" b="1" dirty="0" err="1"/>
              <a:t>fazit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573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47" r:id="rId8"/>
    <p:sldLayoutId id="2147483743" r:id="rId9"/>
    <p:sldLayoutId id="2147483738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de" sz="8000" dirty="0"/>
              <a:t>Billiard-AI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Lukas seglias &amp; luca ritz</a:t>
            </a: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81764-70AF-4B70-BFAD-73192F06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86DE37-EA6F-4985-A588-DE2FA284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9D29-5120-4B05-A620-3B01F236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8CF40-EF4C-4DD0-9F8D-B9F50D95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Ziele</a:t>
            </a:r>
            <a:endParaRPr lang="de-CH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689431E-F9BF-4077-8EAD-A6799D5C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B924C-2E3E-44BE-9530-0EE0F6CD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CA5E3BD6-493E-4773-AC13-EE70A9E3F498}" type="datetime1">
              <a:rPr lang="de-DE" smtClean="0"/>
              <a:pPr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DBA46-A427-4FC4-8EB7-43569724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C65BD4-EA42-4D58-A31A-7D7C36DA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  <a:p>
            <a:r>
              <a:rPr lang="de-DE" dirty="0"/>
              <a:t>Detektion</a:t>
            </a:r>
          </a:p>
          <a:p>
            <a:r>
              <a:rPr lang="de-DE" dirty="0"/>
              <a:t>Position in Modellkoordinaten</a:t>
            </a:r>
          </a:p>
          <a:p>
            <a:r>
              <a:rPr lang="de-DE" dirty="0"/>
              <a:t>Anzeige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29F1F-17AD-4FB6-91E0-F3828CF2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2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41B5E-CCE1-4D86-9C7B-718CE3C9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25A404-90D2-4355-91BA-8B2D6B2A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E18E2-F08F-4C5A-BED3-5A550BEF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C6584-9E62-44C3-82DB-27282C98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Detektion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61827EF-4A23-46D5-9C6B-EC0E3796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0A3EF2-C373-444D-AC5C-B820AE1F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8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869A0-C49E-4203-A7E6-9C14A12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 in Modellkoordinaten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8551EC3-CD3B-4588-97F3-E50DCE02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FF6E9-DA56-4183-80BD-50F48FDB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5C50F-AFDB-46D1-840E-D45BD879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Anzeige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4C9AAB3-7B97-4F55-B3DB-FEFED147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E5FF-0054-4678-8DDE-43D5EA1C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7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89872-38A9-4F0F-BC0A-C667AC25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D6CBA-DABB-4E6D-AEA3-2F42C7D3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Detektionsgenauigkeit</a:t>
            </a:r>
          </a:p>
          <a:p>
            <a:r>
              <a:rPr lang="de-DE" dirty="0"/>
              <a:t>Übersetzung in Modellkoordinaten</a:t>
            </a:r>
          </a:p>
          <a:p>
            <a:r>
              <a:rPr lang="de-DE" dirty="0"/>
              <a:t>Positionsdetektion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F0FFB-B09E-4403-9264-7FC9BDCB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5031D-FD3F-40CB-AE8A-B3626C63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B3C7C60-3435-4568-8086-055F57DE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11B5E-50A7-42EB-8A19-3D807399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961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{F7EF5F76-020F-49A5-8DED-1589CE73C908}tf56160789_win32</Template>
  <TotalTime>0</TotalTime>
  <Words>37</Words>
  <Application>Microsoft Office PowerPoint</Application>
  <PresentationFormat>Breitbild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Billiard-AI</vt:lpstr>
      <vt:lpstr>Ziele</vt:lpstr>
      <vt:lpstr>Kernarbeiten</vt:lpstr>
      <vt:lpstr>Aufbau</vt:lpstr>
      <vt:lpstr>Detektion</vt:lpstr>
      <vt:lpstr>Position in Modellkoordinaten</vt:lpstr>
      <vt:lpstr>Anzeige</vt:lpstr>
      <vt:lpstr>Resultate</vt:lpstr>
      <vt:lpstr>Demo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Billiard-Ai</dc:title>
  <dc:creator>Luca Ritz</dc:creator>
  <cp:lastModifiedBy>Luca Ritz</cp:lastModifiedBy>
  <cp:revision>25</cp:revision>
  <dcterms:created xsi:type="dcterms:W3CDTF">2021-06-02T06:25:47Z</dcterms:created>
  <dcterms:modified xsi:type="dcterms:W3CDTF">2021-06-02T06:58:31Z</dcterms:modified>
</cp:coreProperties>
</file>