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0" r:id="rId6"/>
    <p:sldId id="259" r:id="rId7"/>
    <p:sldId id="265" r:id="rId8"/>
    <p:sldId id="266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02.01.2020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02.01.2020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02.01.2020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02.01.2020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02.01.2020</a:t>
            </a:fld>
            <a:endParaRPr lang="de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02.01.2020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02.01.2020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02.01.2020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02.01.2020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02.01.2020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02.01.2020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FE83B37-3004-4276-B635-69AEE58EF409}" type="datetimeFigureOut">
              <a:rPr lang="de-CH" smtClean="0"/>
              <a:t>02.01.2020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200" y="5085184"/>
            <a:ext cx="6858000" cy="1296144"/>
          </a:xfrm>
        </p:spPr>
        <p:txBody>
          <a:bodyPr>
            <a:normAutofit/>
          </a:bodyPr>
          <a:lstStyle/>
          <a:p>
            <a:r>
              <a:rPr lang="de-CH" dirty="0" smtClean="0"/>
              <a:t>Ritz </a:t>
            </a:r>
            <a:r>
              <a:rPr lang="de-CH" dirty="0" err="1" smtClean="0"/>
              <a:t>LucA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Seglias</a:t>
            </a:r>
            <a:r>
              <a:rPr lang="de-CH" dirty="0" smtClean="0"/>
              <a:t> Lukas</a:t>
            </a:r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>
            <a:normAutofit/>
          </a:bodyPr>
          <a:lstStyle/>
          <a:p>
            <a:r>
              <a:rPr lang="de-CH" sz="4900" dirty="0" err="1" smtClean="0"/>
              <a:t>CTi</a:t>
            </a:r>
            <a:r>
              <a:rPr lang="de-CH" sz="4900" dirty="0" smtClean="0"/>
              <a:t/>
            </a:r>
            <a:br>
              <a:rPr lang="de-CH" sz="4900" dirty="0" smtClean="0"/>
            </a:br>
            <a:r>
              <a:rPr lang="de-DE" sz="1800" dirty="0" smtClean="0"/>
              <a:t>Computerunterstützte </a:t>
            </a:r>
            <a:r>
              <a:rPr lang="de-DE" sz="1800" dirty="0" err="1" smtClean="0"/>
              <a:t>ticketerkennung</a:t>
            </a:r>
            <a:r>
              <a:rPr lang="de-DE" sz="1800" dirty="0" smtClean="0"/>
              <a:t> und </a:t>
            </a:r>
            <a:r>
              <a:rPr lang="de-DE" sz="1800" dirty="0" err="1" smtClean="0"/>
              <a:t>informationsextraktion</a:t>
            </a:r>
            <a:endParaRPr lang="de-CH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8224" y="0"/>
            <a:ext cx="2049033" cy="142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9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643192" cy="615598"/>
          </a:xfrm>
        </p:spPr>
        <p:txBody>
          <a:bodyPr>
            <a:normAutofit fontScale="90000"/>
          </a:bodyPr>
          <a:lstStyle/>
          <a:p>
            <a:r>
              <a:rPr lang="de-CH" dirty="0" err="1" smtClean="0"/>
              <a:t>architektur</a:t>
            </a:r>
            <a:endParaRPr lang="de-CH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6808"/>
            <a:ext cx="7619999" cy="4205147"/>
          </a:xfrm>
        </p:spPr>
      </p:pic>
    </p:spTree>
    <p:extLst>
      <p:ext uri="{BB962C8B-B14F-4D97-AF65-F5344CB8AC3E}">
        <p14:creationId xmlns:p14="http://schemas.microsoft.com/office/powerpoint/2010/main" val="281227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/>
            <a:r>
              <a:rPr lang="de-CH" dirty="0" err="1" smtClean="0"/>
              <a:t>Keycloak</a:t>
            </a:r>
            <a:r>
              <a:rPr lang="de-CH" dirty="0" smtClean="0"/>
              <a:t>-Anbindung (Open Source Identity </a:t>
            </a:r>
            <a:r>
              <a:rPr lang="de-CH" dirty="0" err="1" smtClean="0"/>
              <a:t>and</a:t>
            </a:r>
            <a:r>
              <a:rPr lang="de-CH" dirty="0" smtClean="0"/>
              <a:t> Access Management)</a:t>
            </a:r>
          </a:p>
          <a:p>
            <a:pPr marL="1600200" lvl="2" indent="-457200"/>
            <a:r>
              <a:rPr lang="de-CH" dirty="0" err="1" smtClean="0"/>
              <a:t>Wildfly</a:t>
            </a:r>
            <a:r>
              <a:rPr lang="de-CH" dirty="0"/>
              <a:t> </a:t>
            </a:r>
            <a:r>
              <a:rPr lang="de-CH" dirty="0" smtClean="0"/>
              <a:t>(Java-</a:t>
            </a:r>
            <a:r>
              <a:rPr lang="de-CH" dirty="0" err="1" smtClean="0"/>
              <a:t>Endpoint</a:t>
            </a:r>
            <a:r>
              <a:rPr lang="de-CH" dirty="0" smtClean="0"/>
              <a:t>), PHP, </a:t>
            </a:r>
            <a:r>
              <a:rPr lang="de-CH" dirty="0" err="1" smtClean="0"/>
              <a:t>Javascript</a:t>
            </a:r>
            <a:r>
              <a:rPr lang="de-CH" dirty="0" smtClean="0"/>
              <a:t> (Browser</a:t>
            </a:r>
            <a:r>
              <a:rPr lang="de-CH" dirty="0" smtClean="0"/>
              <a:t>)</a:t>
            </a:r>
            <a:endParaRPr lang="de-CH" dirty="0" smtClean="0"/>
          </a:p>
          <a:p>
            <a:pPr marL="914400" lvl="1" indent="-457200"/>
            <a:r>
              <a:rPr lang="de-CH" dirty="0" smtClean="0"/>
              <a:t>Editor</a:t>
            </a:r>
          </a:p>
          <a:p>
            <a:pPr marL="1600200" lvl="2" indent="-457200"/>
            <a:r>
              <a:rPr lang="de-CH" dirty="0" err="1" smtClean="0"/>
              <a:t>Canvas-Resizing</a:t>
            </a:r>
            <a:endParaRPr lang="de-CH" dirty="0"/>
          </a:p>
          <a:p>
            <a:pPr marL="1600200" lvl="2" indent="-457200"/>
            <a:r>
              <a:rPr lang="de-CH" b="0" dirty="0" smtClean="0"/>
              <a:t>DOM-Manipulation</a:t>
            </a:r>
            <a:endParaRPr lang="de-CH" b="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676456" cy="615598"/>
          </a:xfrm>
        </p:spPr>
        <p:txBody>
          <a:bodyPr>
            <a:normAutofit fontScale="90000"/>
          </a:bodyPr>
          <a:lstStyle/>
          <a:p>
            <a:r>
              <a:rPr lang="de-CH" b="1" dirty="0" smtClean="0"/>
              <a:t>Probleme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884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3" y="620688"/>
            <a:ext cx="8048627" cy="615598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Design - </a:t>
            </a:r>
            <a:r>
              <a:rPr lang="de-CH" dirty="0" err="1" smtClean="0"/>
              <a:t>Dependency-Injection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645024"/>
            <a:ext cx="6658904" cy="273405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70582"/>
            <a:ext cx="8192643" cy="211484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66" y="5133518"/>
            <a:ext cx="381053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8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97178"/>
            <a:ext cx="7643192" cy="615598"/>
          </a:xfrm>
        </p:spPr>
        <p:txBody>
          <a:bodyPr>
            <a:normAutofit fontScale="90000"/>
          </a:bodyPr>
          <a:lstStyle/>
          <a:p>
            <a:r>
              <a:rPr lang="de-CH" b="1" dirty="0" err="1" smtClean="0"/>
              <a:t>Coding</a:t>
            </a:r>
            <a:r>
              <a:rPr lang="de-CH" b="1" dirty="0" smtClean="0"/>
              <a:t> </a:t>
            </a:r>
            <a:r>
              <a:rPr lang="de-CH" b="1" dirty="0" err="1" smtClean="0"/>
              <a:t>highlights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CH" dirty="0" smtClean="0"/>
              <a:t>Vorschläge für einzusetzende Mitarbeiter</a:t>
            </a:r>
            <a:r>
              <a:rPr lang="de-CH" dirty="0"/>
              <a:t> </a:t>
            </a:r>
            <a:r>
              <a:rPr lang="de-CH" dirty="0" smtClean="0"/>
              <a:t>(Patientenplanung)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Vorschläge für zu besuchende Einsätze (Mitarbeiterplanung)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Patterns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 err="1" smtClean="0"/>
              <a:t>Layering</a:t>
            </a:r>
            <a:endParaRPr lang="de-CH" dirty="0" smtClean="0"/>
          </a:p>
          <a:p>
            <a:pPr marL="914400" lvl="1" indent="-457200">
              <a:buFont typeface="+mj-lt"/>
              <a:buAutoNum type="arabicPeriod"/>
            </a:pPr>
            <a:r>
              <a:rPr lang="de-CH" dirty="0" smtClean="0"/>
              <a:t>MVP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 smtClean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314578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97178"/>
            <a:ext cx="7643192" cy="615598"/>
          </a:xfrm>
        </p:spPr>
        <p:txBody>
          <a:bodyPr>
            <a:normAutofit fontScale="90000"/>
          </a:bodyPr>
          <a:lstStyle/>
          <a:p>
            <a:r>
              <a:rPr lang="de-CH" b="1" dirty="0" smtClean="0"/>
              <a:t>Unschöner Code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Index.html (Path-</a:t>
            </a:r>
            <a:r>
              <a:rPr lang="de-CH" dirty="0" err="1" smtClean="0"/>
              <a:t>Matching</a:t>
            </a:r>
            <a:r>
              <a:rPr lang="de-CH" dirty="0" smtClean="0"/>
              <a:t> – </a:t>
            </a:r>
            <a:r>
              <a:rPr lang="de-CH" dirty="0" err="1" smtClean="0"/>
              <a:t>if</a:t>
            </a:r>
            <a:r>
              <a:rPr lang="de-CH" dirty="0" smtClean="0"/>
              <a:t>/</a:t>
            </a:r>
            <a:r>
              <a:rPr lang="de-CH" dirty="0" err="1" smtClean="0"/>
              <a:t>else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46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97178"/>
            <a:ext cx="7643192" cy="615598"/>
          </a:xfrm>
        </p:spPr>
        <p:txBody>
          <a:bodyPr>
            <a:normAutofit fontScale="90000"/>
          </a:bodyPr>
          <a:lstStyle/>
          <a:p>
            <a:r>
              <a:rPr lang="de-CH" b="1" dirty="0" err="1" smtClean="0"/>
              <a:t>Lessons</a:t>
            </a:r>
            <a:r>
              <a:rPr lang="de-CH" b="1" dirty="0" smtClean="0"/>
              <a:t> </a:t>
            </a:r>
            <a:r>
              <a:rPr lang="de-CH" b="1" dirty="0" err="1" smtClean="0"/>
              <a:t>learnt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Positives</a:t>
            </a:r>
          </a:p>
          <a:p>
            <a:pPr marL="800100" lvl="1" indent="-342900"/>
            <a:r>
              <a:rPr lang="de-DE" dirty="0" smtClean="0"/>
              <a:t>Trotz Einschränkung durch </a:t>
            </a:r>
            <a:r>
              <a:rPr lang="de-DE" dirty="0" err="1" smtClean="0"/>
              <a:t>Vaadin</a:t>
            </a:r>
            <a:r>
              <a:rPr lang="de-DE" dirty="0" smtClean="0"/>
              <a:t> gute Architektur aufgebaut</a:t>
            </a:r>
          </a:p>
          <a:p>
            <a:pPr marL="800100" lvl="1" indent="-342900"/>
            <a:r>
              <a:rPr lang="de-DE" dirty="0" smtClean="0"/>
              <a:t>Einblicke in bisher unbekannte Technologie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Bisher grösstes Team bei einem Schulprojekt.</a:t>
            </a:r>
          </a:p>
          <a:p>
            <a:pPr marL="800100" lvl="1" indent="-342900"/>
            <a:r>
              <a:rPr lang="de-CH" dirty="0" smtClean="0"/>
              <a:t>Grosser Overhead bei Kommunikation</a:t>
            </a:r>
          </a:p>
          <a:p>
            <a:pPr marL="800100" lvl="1" indent="-342900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8461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97178"/>
            <a:ext cx="8676456" cy="615598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b="0" dirty="0"/>
          </a:p>
        </p:txBody>
      </p:sp>
    </p:spTree>
    <p:extLst>
      <p:ext uri="{BB962C8B-B14F-4D97-AF65-F5344CB8AC3E}">
        <p14:creationId xmlns:p14="http://schemas.microsoft.com/office/powerpoint/2010/main" val="34589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86</Words>
  <Application>Microsoft Office PowerPoint</Application>
  <PresentationFormat>Bildschirmpräsentation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Arial Black</vt:lpstr>
      <vt:lpstr>Essenz</vt:lpstr>
      <vt:lpstr>CTi Computerunterstützte ticketerkennung und informationsextraktion</vt:lpstr>
      <vt:lpstr>architektur</vt:lpstr>
      <vt:lpstr>Probleme</vt:lpstr>
      <vt:lpstr>Design - Dependency-Injection</vt:lpstr>
      <vt:lpstr>Coding highlights</vt:lpstr>
      <vt:lpstr>Unschöner Code</vt:lpstr>
      <vt:lpstr>Lessons learnt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Patienten Management System Heimpflege im Zusammenhang mit Suchterkrankten</dc:title>
  <dc:creator>Damian Schüpbach</dc:creator>
  <cp:lastModifiedBy>Luca</cp:lastModifiedBy>
  <cp:revision>20</cp:revision>
  <dcterms:created xsi:type="dcterms:W3CDTF">2019-04-08T18:02:41Z</dcterms:created>
  <dcterms:modified xsi:type="dcterms:W3CDTF">2020-01-02T14:00:45Z</dcterms:modified>
</cp:coreProperties>
</file>