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4" r:id="rId5"/>
    <p:sldId id="258" r:id="rId6"/>
    <p:sldId id="260" r:id="rId7"/>
    <p:sldId id="259" r:id="rId8"/>
    <p:sldId id="265" r:id="rId9"/>
    <p:sldId id="268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 smtClean="0"/>
              <a:t>CTi</a:t>
            </a:r>
            <a:r>
              <a:rPr lang="de-CH" sz="4900" dirty="0" smtClean="0"/>
              <a:t/>
            </a:r>
            <a:br>
              <a:rPr lang="de-CH" sz="4900" dirty="0" smtClean="0"/>
            </a:br>
            <a:r>
              <a:rPr lang="de-DE" sz="1800" dirty="0" smtClean="0"/>
              <a:t>Computerunterstützte </a:t>
            </a:r>
            <a:r>
              <a:rPr lang="de-DE" sz="1800" dirty="0" err="1" smtClean="0"/>
              <a:t>ticketerkennung</a:t>
            </a:r>
            <a:r>
              <a:rPr lang="de-DE" sz="1800" dirty="0" smtClean="0"/>
              <a:t> und </a:t>
            </a:r>
            <a:r>
              <a:rPr lang="de-DE" sz="1800" dirty="0" err="1" smtClean="0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 anchor="ctr">
            <a:noAutofit/>
          </a:bodyPr>
          <a:lstStyle/>
          <a:p>
            <a:pPr algn="ctr"/>
            <a:r>
              <a:rPr lang="de-CH" sz="34400" b="0" dirty="0" smtClean="0">
                <a:latin typeface="Comic Sans MS" panose="030F0702030302020204" pitchFamily="66" charset="0"/>
              </a:rPr>
              <a:t>?</a:t>
            </a:r>
            <a:endParaRPr lang="de-CH" sz="344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cti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2" y="1752600"/>
            <a:ext cx="4680736" cy="4373563"/>
          </a:xfrm>
        </p:spPr>
      </p:pic>
    </p:spTree>
    <p:extLst>
      <p:ext uri="{BB962C8B-B14F-4D97-AF65-F5344CB8AC3E}">
        <p14:creationId xmlns:p14="http://schemas.microsoft.com/office/powerpoint/2010/main" val="13806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architektur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808"/>
            <a:ext cx="7619999" cy="4205147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dirty="0" err="1" smtClean="0"/>
              <a:t>Keycloak</a:t>
            </a:r>
            <a:r>
              <a:rPr lang="de-CH" dirty="0" smtClean="0"/>
              <a:t>-Anbindung (Open Source Identity </a:t>
            </a:r>
            <a:r>
              <a:rPr lang="de-CH" dirty="0" err="1" smtClean="0"/>
              <a:t>and</a:t>
            </a:r>
            <a:r>
              <a:rPr lang="de-CH" dirty="0" smtClean="0"/>
              <a:t> Access Management)</a:t>
            </a:r>
          </a:p>
          <a:p>
            <a:pPr marL="1600200" lvl="2" indent="-457200"/>
            <a:r>
              <a:rPr lang="de-CH" dirty="0" err="1" smtClean="0"/>
              <a:t>Wildfly</a:t>
            </a:r>
            <a:r>
              <a:rPr lang="de-CH" dirty="0"/>
              <a:t> </a:t>
            </a:r>
            <a:r>
              <a:rPr lang="de-CH" dirty="0" smtClean="0"/>
              <a:t>(Java-</a:t>
            </a:r>
            <a:r>
              <a:rPr lang="de-CH" dirty="0" err="1" smtClean="0"/>
              <a:t>Endpoint</a:t>
            </a:r>
            <a:r>
              <a:rPr lang="de-CH" dirty="0" smtClean="0"/>
              <a:t>), </a:t>
            </a:r>
            <a:r>
              <a:rPr lang="de-CH" dirty="0" smtClean="0"/>
              <a:t>PHP</a:t>
            </a:r>
          </a:p>
          <a:p>
            <a:pPr marL="914400" lvl="1" indent="-457200"/>
            <a:r>
              <a:rPr lang="de-CH" dirty="0" smtClean="0"/>
              <a:t>Editor</a:t>
            </a:r>
          </a:p>
          <a:p>
            <a:pPr marL="1600200" lvl="2" indent="-457200"/>
            <a:r>
              <a:rPr lang="de-CH" dirty="0" err="1" smtClean="0"/>
              <a:t>Canvas-Resizing</a:t>
            </a:r>
            <a:endParaRPr lang="de-CH" dirty="0"/>
          </a:p>
          <a:p>
            <a:pPr marL="1600200" lvl="2" indent="-457200"/>
            <a:r>
              <a:rPr lang="de-CH" b="0" dirty="0" smtClean="0"/>
              <a:t>DOM-Manipulation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Probleme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3" y="620688"/>
            <a:ext cx="8048627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Design - </a:t>
            </a:r>
            <a:r>
              <a:rPr lang="de-CH" dirty="0" err="1" smtClean="0"/>
              <a:t>Dependency-Injection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6658904" cy="2734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0582"/>
            <a:ext cx="8192643" cy="2114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66" y="5133518"/>
            <a:ext cx="381053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Coding</a:t>
            </a:r>
            <a:r>
              <a:rPr lang="de-CH" b="1" dirty="0" smtClean="0"/>
              <a:t> </a:t>
            </a:r>
            <a:r>
              <a:rPr lang="de-CH" b="1" dirty="0" err="1" smtClean="0"/>
              <a:t>highlights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Usage</a:t>
            </a:r>
            <a:r>
              <a:rPr lang="de-CH" dirty="0" smtClean="0"/>
              <a:t> einer JNI-Library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Serverseitige Validierung der </a:t>
            </a:r>
            <a:r>
              <a:rPr lang="de-CH" dirty="0" smtClean="0"/>
              <a:t>Objekte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Grafischer </a:t>
            </a:r>
            <a:r>
              <a:rPr lang="de-CH" dirty="0" err="1" smtClean="0"/>
              <a:t>Javascript</a:t>
            </a:r>
            <a:r>
              <a:rPr lang="de-CH" dirty="0" smtClean="0"/>
              <a:t>-Editor</a:t>
            </a:r>
            <a:endParaRPr lang="de-CH" dirty="0" smtClean="0"/>
          </a:p>
          <a:p>
            <a:pPr marL="914400" lvl="1" indent="-457200">
              <a:buFont typeface="+mj-lt"/>
              <a:buAutoNum type="arabicPeriod"/>
            </a:pP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79776"/>
            <a:ext cx="4824536" cy="29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Unschöner Code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index.php</a:t>
            </a:r>
            <a:r>
              <a:rPr lang="de-CH" dirty="0" smtClean="0"/>
              <a:t> </a:t>
            </a:r>
            <a:r>
              <a:rPr lang="de-CH" dirty="0" smtClean="0"/>
              <a:t>(Path-</a:t>
            </a:r>
            <a:r>
              <a:rPr lang="de-CH" dirty="0" err="1" smtClean="0"/>
              <a:t>Matching</a:t>
            </a:r>
            <a:r>
              <a:rPr lang="de-CH" dirty="0" smtClean="0"/>
              <a:t> – </a:t>
            </a:r>
            <a:r>
              <a:rPr lang="de-CH" dirty="0" err="1" smtClean="0"/>
              <a:t>if</a:t>
            </a:r>
            <a:r>
              <a:rPr lang="de-CH" dirty="0" smtClean="0"/>
              <a:t>/</a:t>
            </a:r>
            <a:r>
              <a:rPr lang="de-CH" dirty="0" err="1" smtClean="0"/>
              <a:t>else</a:t>
            </a:r>
            <a:r>
              <a:rPr lang="de-CH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b</a:t>
            </a:r>
            <a:r>
              <a:rPr lang="de-CH" dirty="0" err="1" smtClean="0"/>
              <a:t>ootstrap.php</a:t>
            </a:r>
            <a:r>
              <a:rPr lang="de-CH" dirty="0" smtClean="0"/>
              <a:t> (Objekterzeugung)</a:t>
            </a:r>
          </a:p>
        </p:txBody>
      </p:sp>
    </p:spTree>
    <p:extLst>
      <p:ext uri="{BB962C8B-B14F-4D97-AF65-F5344CB8AC3E}">
        <p14:creationId xmlns:p14="http://schemas.microsoft.com/office/powerpoint/2010/main" val="40846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Lessons</a:t>
            </a:r>
            <a:r>
              <a:rPr lang="de-CH" b="1" dirty="0" smtClean="0"/>
              <a:t> </a:t>
            </a:r>
            <a:r>
              <a:rPr lang="de-CH" b="1" dirty="0" err="1" smtClean="0"/>
              <a:t>learnt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Positives</a:t>
            </a:r>
          </a:p>
          <a:p>
            <a:pPr marL="800100" lvl="1" indent="-342900"/>
            <a:r>
              <a:rPr lang="de-DE" dirty="0" smtClean="0"/>
              <a:t>Repetition einiger </a:t>
            </a:r>
            <a:r>
              <a:rPr lang="de-DE" dirty="0" smtClean="0"/>
              <a:t>Web-Technologien</a:t>
            </a:r>
            <a:endParaRPr lang="de-CH" dirty="0"/>
          </a:p>
          <a:p>
            <a:pPr marL="800100" lvl="1" indent="-342900"/>
            <a:r>
              <a:rPr lang="de-CH" dirty="0" smtClean="0"/>
              <a:t>Verständnis der Docker-Technologie gestärkt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Mehr Frameworks verwenden (</a:t>
            </a:r>
            <a:r>
              <a:rPr lang="de-CH" dirty="0" err="1" smtClean="0"/>
              <a:t>Dependency-Injection</a:t>
            </a:r>
            <a:r>
              <a:rPr lang="de-CH" dirty="0" smtClean="0"/>
              <a:t>, MVC)</a:t>
            </a:r>
          </a:p>
        </p:txBody>
      </p:sp>
    </p:spTree>
    <p:extLst>
      <p:ext uri="{BB962C8B-B14F-4D97-AF65-F5344CB8AC3E}">
        <p14:creationId xmlns:p14="http://schemas.microsoft.com/office/powerpoint/2010/main" val="19846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628800"/>
            <a:ext cx="5760640" cy="400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73</Words>
  <Application>Microsoft Office PowerPoint</Application>
  <PresentationFormat>Bildschirmpräsentation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Comic Sans MS</vt:lpstr>
      <vt:lpstr>Essenz</vt:lpstr>
      <vt:lpstr>CTi Computerunterstützte ticketerkennung und informationsextraktion</vt:lpstr>
      <vt:lpstr>Was ist cti?</vt:lpstr>
      <vt:lpstr>architektur</vt:lpstr>
      <vt:lpstr>Probleme</vt:lpstr>
      <vt:lpstr>Design - Dependency-Injection</vt:lpstr>
      <vt:lpstr>Coding highlights</vt:lpstr>
      <vt:lpstr>Unschöner Code</vt:lpstr>
      <vt:lpstr>Lessons learnt</vt:lpstr>
      <vt:lpstr>Demonstration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28</cp:revision>
  <dcterms:created xsi:type="dcterms:W3CDTF">2019-04-08T18:02:41Z</dcterms:created>
  <dcterms:modified xsi:type="dcterms:W3CDTF">2020-01-03T13:04:03Z</dcterms:modified>
</cp:coreProperties>
</file>