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4419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38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11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91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081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758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85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456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14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047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E373D6-C4C0-434C-9A9D-A739792A3719}" type="datetimeFigureOut">
              <a:rPr lang="sk-SK" smtClean="0"/>
              <a:t>12.05.2019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6A38E1-38F3-4698-9225-36179B05E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76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rongodbout/recurrent-neural-networks-for-beginners-7aca4e933b82" TargetMode="External"/><Relationship Id="rId2" Type="http://schemas.openxmlformats.org/officeDocument/2006/relationships/hyperlink" Target="https://adventuresinmachinelearning.com/keras-lstm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lah.github.io/posts/2015-08-Understanding-LSTMs/" TargetMode="External"/><Relationship Id="rId5" Type="http://schemas.openxmlformats.org/officeDocument/2006/relationships/hyperlink" Target="https://en.wikipedia.org/wiki/Long_short-term_memory" TargetMode="External"/><Relationship Id="rId4" Type="http://schemas.openxmlformats.org/officeDocument/2006/relationships/hyperlink" Target="http://www.wildml.com/2015/09/recurrent-neural-networks-tutorial-part-1-introduction-to-rnn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yptodatadownloa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512799-DF69-43AE-A552-5C82012B5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Predikcia Ceny Bitcoinu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F2D215-2C40-4B12-AECE-84F75D776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Lukáš Šimon</a:t>
            </a:r>
          </a:p>
        </p:txBody>
      </p:sp>
    </p:spTree>
    <p:extLst>
      <p:ext uri="{BB962C8B-B14F-4D97-AF65-F5344CB8AC3E}">
        <p14:creationId xmlns:p14="http://schemas.microsoft.com/office/powerpoint/2010/main" val="338871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8D1C90-F582-4F76-97C8-987FE77E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2400">
                <a:solidFill>
                  <a:schemeClr val="tx1"/>
                </a:solidFill>
              </a:rPr>
              <a:t>Použité stránky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25DB93C-AB3A-495D-B769-9B005A09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sk-SK">
                <a:solidFill>
                  <a:schemeClr val="bg1"/>
                </a:solidFill>
                <a:hlinkClick r:id="rId2"/>
              </a:rPr>
              <a:t>https://adventuresinmachinelearning.com/keras-lstm-tutorial/</a:t>
            </a:r>
            <a:endParaRPr lang="sk-SK">
              <a:solidFill>
                <a:schemeClr val="bg1"/>
              </a:solidFill>
            </a:endParaRPr>
          </a:p>
          <a:p>
            <a:r>
              <a:rPr lang="sk-SK">
                <a:solidFill>
                  <a:schemeClr val="bg1"/>
                </a:solidFill>
                <a:hlinkClick r:id="rId3"/>
              </a:rPr>
              <a:t>https://medium.com/@camrongodbout/recurrent-neural-networks-for-beginners-7aca4e933b82</a:t>
            </a:r>
            <a:endParaRPr lang="sk-SK">
              <a:solidFill>
                <a:schemeClr val="bg1"/>
              </a:solidFill>
            </a:endParaRPr>
          </a:p>
          <a:p>
            <a:r>
              <a:rPr lang="sk-SK">
                <a:solidFill>
                  <a:schemeClr val="bg1"/>
                </a:solidFill>
                <a:hlinkClick r:id="rId4"/>
              </a:rPr>
              <a:t>http://www.wildml.com/2015/09/recurrent-neural-networks-tutorial-part-1-introduction-to-rnns/</a:t>
            </a:r>
            <a:endParaRPr lang="sk-SK">
              <a:solidFill>
                <a:schemeClr val="bg1"/>
              </a:solidFill>
            </a:endParaRPr>
          </a:p>
          <a:p>
            <a:r>
              <a:rPr lang="sk-SK">
                <a:solidFill>
                  <a:schemeClr val="bg1"/>
                </a:solidFill>
                <a:hlinkClick r:id="rId5"/>
              </a:rPr>
              <a:t>https://en.wikipedia.org/wiki/Long_short-term_memory</a:t>
            </a:r>
            <a:endParaRPr lang="sk-SK">
              <a:solidFill>
                <a:schemeClr val="bg1"/>
              </a:solidFill>
            </a:endParaRPr>
          </a:p>
          <a:p>
            <a:r>
              <a:rPr lang="sk-SK">
                <a:solidFill>
                  <a:schemeClr val="bg1"/>
                </a:solidFill>
                <a:hlinkClick r:id="rId6"/>
              </a:rPr>
              <a:t>http://colah.github.io/posts/2015-08-Understanding-LSTMs/</a:t>
            </a:r>
            <a:endParaRPr lang="sk-S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AF6E0F8-10FA-4F69-872C-01E33B059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113A0F8B-7434-4B46-86DD-28F924C5D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302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43252A-31B6-484E-A64D-6F892148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5260"/>
            <a:ext cx="7729728" cy="1188720"/>
          </a:xfrm>
        </p:spPr>
        <p:txBody>
          <a:bodyPr/>
          <a:lstStyle/>
          <a:p>
            <a:r>
              <a:rPr lang="sk-SK" dirty="0" err="1"/>
              <a:t>Recurrent</a:t>
            </a:r>
            <a:r>
              <a:rPr lang="sk-SK" dirty="0"/>
              <a:t> </a:t>
            </a:r>
            <a:r>
              <a:rPr lang="sk-SK" dirty="0" err="1"/>
              <a:t>Neural</a:t>
            </a:r>
            <a:r>
              <a:rPr lang="sk-SK" dirty="0"/>
              <a:t> </a:t>
            </a:r>
            <a:r>
              <a:rPr lang="sk-SK" dirty="0" err="1"/>
              <a:t>Networks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3C7F74-16AE-40BF-834A-DAC15FC5B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5" y="2311473"/>
            <a:ext cx="4271771" cy="3865392"/>
          </a:xfrm>
        </p:spPr>
        <p:txBody>
          <a:bodyPr>
            <a:normAutofit/>
          </a:bodyPr>
          <a:lstStyle/>
          <a:p>
            <a:r>
              <a:rPr lang="sk-SK" sz="2000" dirty="0"/>
              <a:t>Dokáže predpovedať a rozpoznať sekvencie dát</a:t>
            </a:r>
          </a:p>
          <a:p>
            <a:r>
              <a:rPr lang="sk-SK" sz="2000" dirty="0"/>
              <a:t>Obsahujú slučky ( konzistentný tok informácií, možnosť pracovať na sekvenciách ľubovoľných dĺžok)</a:t>
            </a:r>
          </a:p>
          <a:p>
            <a:r>
              <a:rPr lang="sk-SK" sz="2000" dirty="0"/>
              <a:t>Použitie - prekladanie, rozpoznávanie reči, autonómne systémy riadenia na predvídanie trajektórií automobilov, predikcia akcií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DB3BA7A-4600-45B8-A1D8-4D31C0355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2311473"/>
            <a:ext cx="4270247" cy="3865393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sz="2000" dirty="0"/>
              <a:t>A – neurónová sieť</a:t>
            </a:r>
          </a:p>
          <a:p>
            <a:r>
              <a:rPr lang="sk-SK" sz="2000" dirty="0" err="1"/>
              <a:t>Xt</a:t>
            </a:r>
            <a:r>
              <a:rPr lang="sk-SK" sz="2000" dirty="0"/>
              <a:t> – vstup</a:t>
            </a:r>
          </a:p>
          <a:p>
            <a:r>
              <a:rPr lang="sk-SK" sz="2000" dirty="0" err="1"/>
              <a:t>Ht</a:t>
            </a:r>
            <a:r>
              <a:rPr lang="sk-SK" sz="2000" dirty="0"/>
              <a:t> - výstup</a:t>
            </a:r>
          </a:p>
        </p:txBody>
      </p:sp>
      <p:pic>
        <p:nvPicPr>
          <p:cNvPr id="1026" name="Picture 2" descr="https://cdn-images-1.medium.com/max/1600/0*5VYw4jkvm21vcnyI.">
            <a:extLst>
              <a:ext uri="{FF2B5EF4-FFF2-40B4-BE49-F238E27FC236}">
                <a16:creationId xmlns:a16="http://schemas.microsoft.com/office/drawing/2014/main" id="{ACE1E6F9-E1AF-47EF-9B91-ADD90B0E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16" y="2376521"/>
            <a:ext cx="3850714" cy="18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9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7B4335-B525-4FA5-AB9A-71D8AF841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310689"/>
          </a:xfrm>
        </p:spPr>
        <p:txBody>
          <a:bodyPr>
            <a:normAutofit lnSpcReduction="10000"/>
          </a:bodyPr>
          <a:lstStyle/>
          <a:p>
            <a:r>
              <a:rPr lang="sk-SK" sz="2000" dirty="0"/>
              <a:t>Slučky zaisťujú konzistentný tok informácií. A (časť siete) produkuje výstup </a:t>
            </a:r>
            <a:r>
              <a:rPr lang="sk-SK" sz="2000" dirty="0" err="1"/>
              <a:t>ht</a:t>
            </a:r>
            <a:r>
              <a:rPr lang="sk-SK" sz="2000" dirty="0"/>
              <a:t> na základe vstupu </a:t>
            </a:r>
            <a:r>
              <a:rPr lang="sk-SK" sz="2000" dirty="0" err="1"/>
              <a:t>Xt</a:t>
            </a:r>
            <a:r>
              <a:rPr lang="sk-SK" sz="2000" dirty="0"/>
              <a:t>.</a:t>
            </a:r>
          </a:p>
          <a:p>
            <a:r>
              <a:rPr lang="sk-SK" sz="2000" dirty="0"/>
              <a:t>viacnásobné kópie tej istej siete, z ktorých každá odovzdáva informácie svojmu nástupcovi.</a:t>
            </a:r>
          </a:p>
          <a:p>
            <a:endParaRPr lang="sk-SK" sz="2000" dirty="0"/>
          </a:p>
          <a:p>
            <a:endParaRPr lang="sk-SK" sz="2000" dirty="0"/>
          </a:p>
          <a:p>
            <a:endParaRPr lang="sk-SK" sz="2000" dirty="0"/>
          </a:p>
          <a:p>
            <a:endParaRPr lang="sk-SK" sz="2000" dirty="0"/>
          </a:p>
          <a:p>
            <a:endParaRPr lang="sk-SK" sz="2000" dirty="0"/>
          </a:p>
          <a:p>
            <a:endParaRPr lang="sk-SK" sz="2000" dirty="0"/>
          </a:p>
          <a:p>
            <a:r>
              <a:rPr lang="sk-SK" sz="2000" dirty="0"/>
              <a:t>V každom časovom kroku (do) </a:t>
            </a:r>
            <a:r>
              <a:rPr lang="sk-SK" sz="2000" dirty="0" err="1"/>
              <a:t>rekurentný</a:t>
            </a:r>
            <a:r>
              <a:rPr lang="sk-SK" sz="2000" dirty="0"/>
              <a:t> neurón prijíma vstupný text, ako aj vlastný výstup z predchádzajúceho časového kroku ht-1.</a:t>
            </a:r>
          </a:p>
          <a:p>
            <a:r>
              <a:rPr lang="sk-SK" sz="2000" dirty="0"/>
              <a:t>Nevýhoda: problémy pri učení medzi entitami, ktoré sú vzdialené – </a:t>
            </a:r>
            <a:r>
              <a:rPr lang="sk-SK" sz="2000" dirty="0" err="1"/>
              <a:t>vanishing</a:t>
            </a:r>
            <a:r>
              <a:rPr lang="sk-SK" sz="2000" dirty="0"/>
              <a:t> gradient</a:t>
            </a:r>
          </a:p>
          <a:p>
            <a:r>
              <a:rPr lang="sk-SK" sz="2000" dirty="0"/>
              <a:t>Z tohto bol vyvinutý špeciálny druh RNN nazývaný </a:t>
            </a:r>
            <a:r>
              <a:rPr lang="sk-SK" sz="2000" dirty="0" err="1"/>
              <a:t>Long</a:t>
            </a:r>
            <a:r>
              <a:rPr lang="sk-SK" sz="2000" dirty="0"/>
              <a:t> </a:t>
            </a:r>
            <a:r>
              <a:rPr lang="sk-SK" sz="2000" dirty="0" err="1"/>
              <a:t>Short</a:t>
            </a:r>
            <a:r>
              <a:rPr lang="sk-SK" sz="2000" dirty="0"/>
              <a:t>-Term </a:t>
            </a:r>
            <a:r>
              <a:rPr lang="sk-SK" sz="2000" dirty="0" err="1"/>
              <a:t>Memory</a:t>
            </a:r>
            <a:r>
              <a:rPr lang="sk-SK" sz="2000" dirty="0"/>
              <a:t> </a:t>
            </a:r>
            <a:r>
              <a:rPr lang="sk-SK" sz="2000" dirty="0" err="1"/>
              <a:t>Cell</a:t>
            </a:r>
            <a:endParaRPr lang="sk-SK" sz="2000" dirty="0"/>
          </a:p>
        </p:txBody>
      </p:sp>
      <p:pic>
        <p:nvPicPr>
          <p:cNvPr id="2050" name="Picture 2" descr="https://cdn-images-1.medium.com/max/1600/0*WZ2tmBE5RT6vJ7d1.">
            <a:extLst>
              <a:ext uri="{FF2B5EF4-FFF2-40B4-BE49-F238E27FC236}">
                <a16:creationId xmlns:a16="http://schemas.microsoft.com/office/drawing/2014/main" id="{FC8FE15B-C61A-46A5-8CE5-4E2C70DF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396" y="2369058"/>
            <a:ext cx="4547937" cy="160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4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F05A1-8168-407E-9D5B-99D65B2F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7916"/>
            <a:ext cx="7729728" cy="1188720"/>
          </a:xfrm>
        </p:spPr>
        <p:txBody>
          <a:bodyPr/>
          <a:lstStyle/>
          <a:p>
            <a:r>
              <a:rPr lang="sk-SK" dirty="0"/>
              <a:t>LSTM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8793B1-806F-47DF-9446-362CAD3F2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2321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sk-SK" sz="2000" dirty="0"/>
              <a:t>Špeciálny neurón pre zapamätanie si dlhodobých závislosti</a:t>
            </a:r>
          </a:p>
          <a:p>
            <a:r>
              <a:rPr lang="sk-SK" sz="2000" dirty="0"/>
              <a:t>Sú vhodné na klasifikáciu, spracovanie a predpovedanie založené na časových rádoch</a:t>
            </a:r>
          </a:p>
          <a:p>
            <a:r>
              <a:rPr lang="sk-SK" sz="2000" dirty="0"/>
              <a:t>LSTM vie určiť ako dlho je možné udržať, zapamätať a zabudnúť staré informácie, a ako vytvoriť spojenie medzi starou pamäťou a novým vstupom </a:t>
            </a:r>
          </a:p>
          <a:p>
            <a:r>
              <a:rPr lang="sk-SK" sz="2000" dirty="0"/>
              <a:t>Obsahuje internú stavovú premennú – odovzdaná z jednej bunky do druhej a modifikovaná operačným systémom </a:t>
            </a:r>
            <a:r>
              <a:rPr lang="sk-SK" sz="2000" dirty="0" err="1"/>
              <a:t>Gates</a:t>
            </a:r>
            <a:endParaRPr lang="sk-SK" sz="2000" dirty="0"/>
          </a:p>
          <a:p>
            <a:r>
              <a:rPr lang="sk-SK" sz="2000" dirty="0"/>
              <a:t>pozostáva s </a:t>
            </a:r>
            <a:r>
              <a:rPr lang="sk-SK" sz="2000" dirty="0" err="1"/>
              <a:t>cell</a:t>
            </a:r>
            <a:r>
              <a:rPr lang="sk-SK" sz="2000" dirty="0"/>
              <a:t>, </a:t>
            </a:r>
            <a:r>
              <a:rPr lang="sk-SK" sz="2000" dirty="0" err="1"/>
              <a:t>input</a:t>
            </a:r>
            <a:r>
              <a:rPr lang="sk-SK" sz="2000" dirty="0"/>
              <a:t> gate, output gate a </a:t>
            </a:r>
            <a:r>
              <a:rPr lang="sk-SK" sz="2000" dirty="0" err="1"/>
              <a:t>forget</a:t>
            </a:r>
            <a:r>
              <a:rPr lang="sk-SK" sz="2000" dirty="0"/>
              <a:t> gate</a:t>
            </a:r>
          </a:p>
          <a:p>
            <a:endParaRPr lang="sk-SK" sz="2000" dirty="0"/>
          </a:p>
        </p:txBody>
      </p:sp>
      <p:pic>
        <p:nvPicPr>
          <p:cNvPr id="3076" name="Picture 4" descr="A LSTM neural network.">
            <a:extLst>
              <a:ext uri="{FF2B5EF4-FFF2-40B4-BE49-F238E27FC236}">
                <a16:creationId xmlns:a16="http://schemas.microsoft.com/office/drawing/2014/main" id="{264CC278-117C-4714-9A08-0A32F9BAC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37" y="5214304"/>
            <a:ext cx="3560201" cy="13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6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930F-2145-4C39-AD57-F5829D17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1968"/>
            <a:ext cx="7729728" cy="1188720"/>
          </a:xfrm>
        </p:spPr>
        <p:txBody>
          <a:bodyPr/>
          <a:lstStyle/>
          <a:p>
            <a:pPr algn="ctr"/>
            <a:r>
              <a:rPr lang="sk-SK" dirty="0"/>
              <a:t>Získanie historických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5A33A8-7F90-4856-98B5-EAD37809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825625"/>
            <a:ext cx="10995025" cy="4351338"/>
          </a:xfrm>
        </p:spPr>
        <p:txBody>
          <a:bodyPr>
            <a:normAutofit/>
          </a:bodyPr>
          <a:lstStyle/>
          <a:p>
            <a:endParaRPr lang="sk-SK" dirty="0">
              <a:hlinkClick r:id="rId2"/>
            </a:endParaRPr>
          </a:p>
          <a:p>
            <a:endParaRPr lang="sk-SK" dirty="0">
              <a:hlinkClick r:id="rId2"/>
            </a:endParaRPr>
          </a:p>
          <a:p>
            <a:endParaRPr lang="sk-SK" dirty="0">
              <a:hlinkClick r:id="rId2"/>
            </a:endParaRPr>
          </a:p>
          <a:p>
            <a:endParaRPr lang="sk-SK" dirty="0">
              <a:hlinkClick r:id="rId2"/>
            </a:endParaRPr>
          </a:p>
          <a:p>
            <a:endParaRPr lang="sk-SK" dirty="0">
              <a:hlinkClick r:id="rId2"/>
            </a:endParaRPr>
          </a:p>
          <a:p>
            <a:endParaRPr lang="sk-SK" dirty="0">
              <a:hlinkClick r:id="rId2"/>
            </a:endParaRPr>
          </a:p>
          <a:p>
            <a:endParaRPr lang="sk-SK" dirty="0">
              <a:hlinkClick r:id="rId2"/>
            </a:endParaRPr>
          </a:p>
          <a:p>
            <a:endParaRPr lang="sk-SK" dirty="0">
              <a:hlinkClick r:id="rId2"/>
            </a:endParaRPr>
          </a:p>
          <a:p>
            <a:endParaRPr lang="sk-SK" dirty="0">
              <a:hlinkClick r:id="rId2"/>
            </a:endParaRP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CFC105D7-C0EC-4E25-962D-651F8026635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366730" y="1890940"/>
            <a:ext cx="7458539" cy="241073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DB39E32-0F3B-4618-A102-6533705B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135" y="4516664"/>
            <a:ext cx="6195754" cy="17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65CD5E-F687-471F-B4CF-02461481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sk-SK"/>
              <a:t>Definícia dát</a:t>
            </a:r>
            <a:endParaRPr lang="sk-SK" dirty="0"/>
          </a:p>
        </p:txBody>
      </p:sp>
      <p:sp>
        <p:nvSpPr>
          <p:cNvPr id="14" name="Zástupný objekt pre obsah 13">
            <a:extLst>
              <a:ext uri="{FF2B5EF4-FFF2-40B4-BE49-F238E27FC236}">
                <a16:creationId xmlns:a16="http://schemas.microsoft.com/office/drawing/2014/main" id="{8F4A05A4-46DF-48C0-8728-3641B2E6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21983"/>
            <a:ext cx="7729728" cy="3101983"/>
          </a:xfrm>
        </p:spPr>
        <p:txBody>
          <a:bodyPr/>
          <a:lstStyle/>
          <a:p>
            <a:r>
              <a:rPr lang="sk-SK" dirty="0"/>
              <a:t>84% (1339) dát pre trénovanie </a:t>
            </a:r>
          </a:p>
          <a:p>
            <a:r>
              <a:rPr lang="sk-SK" dirty="0"/>
              <a:t>16% (261) dát pre testovanie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Learning</a:t>
            </a:r>
            <a:r>
              <a:rPr lang="sk-SK" dirty="0"/>
              <a:t> rate – redukuje stratovú funkciu</a:t>
            </a:r>
          </a:p>
          <a:p>
            <a:r>
              <a:rPr lang="sk-SK" dirty="0" err="1"/>
              <a:t>Epochs</a:t>
            </a:r>
            <a:r>
              <a:rPr lang="sk-SK" dirty="0"/>
              <a:t> – počet iterácii</a:t>
            </a:r>
          </a:p>
          <a:p>
            <a:endParaRPr lang="sk-SK" dirty="0"/>
          </a:p>
        </p:txBody>
      </p:sp>
      <p:pic>
        <p:nvPicPr>
          <p:cNvPr id="15" name="Zástupný objekt pre obsah 3">
            <a:extLst>
              <a:ext uri="{FF2B5EF4-FFF2-40B4-BE49-F238E27FC236}">
                <a16:creationId xmlns:a16="http://schemas.microsoft.com/office/drawing/2014/main" id="{4F58ED18-DF77-4923-9817-661323A2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989" y="2121983"/>
            <a:ext cx="4205419" cy="1845363"/>
          </a:xfrm>
          <a:prstGeom prst="rect">
            <a:avLst/>
          </a:prstGeom>
        </p:spPr>
      </p:pic>
      <p:pic>
        <p:nvPicPr>
          <p:cNvPr id="16" name="Zástupný objekt pre obsah 10">
            <a:extLst>
              <a:ext uri="{FF2B5EF4-FFF2-40B4-BE49-F238E27FC236}">
                <a16:creationId xmlns:a16="http://schemas.microsoft.com/office/drawing/2014/main" id="{32F8E452-D39D-4804-BCAB-82C38E6EB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58" y="4376996"/>
            <a:ext cx="10020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A952022-FE07-40C6-AE32-1F1D1467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Operation gates</a:t>
            </a:r>
          </a:p>
        </p:txBody>
      </p:sp>
      <p:pic>
        <p:nvPicPr>
          <p:cNvPr id="6" name="Zástupný objekt pre obsah 5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0C99A432-5AE6-4F0D-8BCF-1E113AA73D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318" y="401217"/>
            <a:ext cx="5386366" cy="3056762"/>
          </a:xfrm>
          <a:prstGeom prst="rect">
            <a:avLst/>
          </a:prstGeom>
        </p:spPr>
      </p:pic>
      <p:pic>
        <p:nvPicPr>
          <p:cNvPr id="7" name="Zástupný objekt pre obsah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ACFD8012-7381-4C05-A025-74BE61F500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3625" y="693436"/>
            <a:ext cx="5611416" cy="27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D56839-F086-4F80-878C-A7241B05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Trénovanie siete</a:t>
            </a:r>
          </a:p>
        </p:txBody>
      </p:sp>
      <p:pic>
        <p:nvPicPr>
          <p:cNvPr id="6" name="Zástupný objekt pre obsah 3">
            <a:extLst>
              <a:ext uri="{FF2B5EF4-FFF2-40B4-BE49-F238E27FC236}">
                <a16:creationId xmlns:a16="http://schemas.microsoft.com/office/drawing/2014/main" id="{3EDF01A6-4F74-4164-819F-EEC169B6D1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5538" y="414731"/>
            <a:ext cx="4782312" cy="3419352"/>
          </a:xfrm>
          <a:prstGeom prst="rect">
            <a:avLst/>
          </a:prstGeom>
        </p:spPr>
      </p:pic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3C7588D-6535-4570-A652-19FEA61B57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00667" y="747774"/>
            <a:ext cx="5136545" cy="27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9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C935D0DB-EBD3-475E-9BAF-38A9C10E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Porovnanie predikcií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0ABFA7C9-7C0B-468B-B170-AE5D15CB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457"/>
            <a:ext cx="6451188" cy="293529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45F855B7-9537-48A4-8A74-88629CCB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0570"/>
            <a:ext cx="6120098" cy="270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7646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308</Words>
  <Application>Microsoft Office PowerPoint</Application>
  <PresentationFormat>Širokouhlá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Balík</vt:lpstr>
      <vt:lpstr>Predikcia Ceny Bitcoinu</vt:lpstr>
      <vt:lpstr>Recurrent Neural Networks</vt:lpstr>
      <vt:lpstr>Prezentácia programu PowerPoint</vt:lpstr>
      <vt:lpstr>LSTM</vt:lpstr>
      <vt:lpstr>Získanie historických dát</vt:lpstr>
      <vt:lpstr>Definícia dát</vt:lpstr>
      <vt:lpstr>Operation gates</vt:lpstr>
      <vt:lpstr>Trénovanie siete</vt:lpstr>
      <vt:lpstr>Porovnanie predikcií</vt:lpstr>
      <vt:lpstr>Použité stránky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Ceny Bitcoinu</dc:title>
  <dc:creator>Lukas Šimon</dc:creator>
  <cp:lastModifiedBy>Lukas Šimon</cp:lastModifiedBy>
  <cp:revision>3</cp:revision>
  <dcterms:created xsi:type="dcterms:W3CDTF">2019-05-12T17:04:40Z</dcterms:created>
  <dcterms:modified xsi:type="dcterms:W3CDTF">2019-05-12T17:10:57Z</dcterms:modified>
</cp:coreProperties>
</file>