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274" r:id="rId24"/>
    <p:sldId id="275" r:id="rId25"/>
    <p:sldId id="278"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2738" autoAdjust="0"/>
  </p:normalViewPr>
  <p:slideViewPr>
    <p:cSldViewPr snapToGrid="0">
      <p:cViewPr>
        <p:scale>
          <a:sx n="75" d="100"/>
          <a:sy n="75" d="100"/>
        </p:scale>
        <p:origin x="18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 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In general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Microsoft Office PowerPoint</Application>
  <PresentationFormat>Breitbild</PresentationFormat>
  <Paragraphs>262</Paragraphs>
  <Slides>27</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Tabular-Model for Financial Reporting</vt:lpstr>
      <vt:lpstr>Direct Query vs Inmemory</vt:lpstr>
      <vt:lpstr>Direct Query vs Inmemory</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64</cp:revision>
  <dcterms:created xsi:type="dcterms:W3CDTF">2020-10-16T12:13:30Z</dcterms:created>
  <dcterms:modified xsi:type="dcterms:W3CDTF">2020-10-20T10:59:28Z</dcterms:modified>
</cp:coreProperties>
</file>