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64" r:id="rId5"/>
    <p:sldId id="258" r:id="rId6"/>
    <p:sldId id="259" r:id="rId7"/>
    <p:sldId id="260" r:id="rId8"/>
    <p:sldId id="261" r:id="rId9"/>
    <p:sldId id="265" r:id="rId10"/>
    <p:sldId id="262"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53162" autoAdjust="0"/>
  </p:normalViewPr>
  <p:slideViewPr>
    <p:cSldViewPr snapToGrid="0">
      <p:cViewPr varScale="1">
        <p:scale>
          <a:sx n="62" d="100"/>
          <a:sy n="62" d="100"/>
        </p:scale>
        <p:origin x="2400"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sz="1800" b="0" i="0" dirty="0">
                <a:solidFill>
                  <a:srgbClr val="201F1E"/>
                </a:solidFill>
                <a:effectLst/>
                <a:latin typeface="Arial" panose="020B0604020202020204" pitchFamily="34" charset="0"/>
              </a:rPr>
              <a:t>anbei ein erster Überblick (hier mit konkretem RSG/Raiffeisen-Bezug).</a:t>
            </a:r>
            <a:br>
              <a:rPr lang="de-DE" dirty="0"/>
            </a:br>
            <a:r>
              <a:rPr lang="de-DE" sz="1800" b="0" i="0" dirty="0">
                <a:solidFill>
                  <a:srgbClr val="201F1E"/>
                </a:solidFill>
                <a:effectLst/>
                <a:latin typeface="Arial" panose="020B0604020202020204" pitchFamily="34" charset="0"/>
              </a:rPr>
              <a:t>Grob geht es uns um den Aufbau einer Businessschicht auf SQL-Server Basis (mit SSAS Tabular Model) die wir auch außerhalb vom DWH nutzen können.</a:t>
            </a:r>
            <a:br>
              <a:rPr lang="de-DE" dirty="0"/>
            </a:br>
            <a:r>
              <a:rPr lang="de-DE" sz="1800" b="0" i="0" dirty="0">
                <a:solidFill>
                  <a:srgbClr val="201F1E"/>
                </a:solidFill>
                <a:effectLst/>
                <a:latin typeface="Arial" panose="020B0604020202020204" pitchFamily="34" charset="0"/>
              </a:rPr>
              <a:t>Weiters soll auch das Rechtekonzept so flexibel wie möglich gestaltet werden. D.h z.b einfache Erweiterung der Rechteabfragen um neue Parameter oder keine doppelte Implementierung der Rechtesteuerung (Nutzung der Rechtesteuerung sowohl in den normalen SQL-Server Datenbanken als auch in den SSAS Datenbanken)</a:t>
            </a:r>
            <a:br>
              <a:rPr lang="de-DE" dirty="0"/>
            </a:br>
            <a:br>
              <a:rPr lang="de-DE" dirty="0"/>
            </a:br>
            <a:r>
              <a:rPr lang="de-DE" sz="1800" b="0" i="0" dirty="0">
                <a:solidFill>
                  <a:srgbClr val="201F1E"/>
                </a:solidFill>
                <a:effectLst/>
                <a:latin typeface="Arial" panose="020B0604020202020204" pitchFamily="34" charset="0"/>
              </a:rPr>
              <a:t>Die Details können wir dann gerne am Montag besprechen:</a:t>
            </a:r>
            <a:br>
              <a:rPr lang="de-DE" dirty="0"/>
            </a:br>
            <a:r>
              <a:rPr lang="de-DE" sz="1800" b="1" i="0" dirty="0">
                <a:solidFill>
                  <a:srgbClr val="00204F"/>
                </a:solidFill>
                <a:effectLst/>
                <a:latin typeface="Segoe UI" panose="020B0502040204020203" pitchFamily="34" charset="0"/>
              </a:rPr>
              <a:t>Zieldefinition: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Mandantenfähigkeit</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RSG bedient mit ihren Produkten mehrere Banken welche auf unterschiedlichen SQL Server Instanzen betrieben werden. Die Datenbanken unterscheiden sich zusätzlich durch die Bzeichnung (Beispiel: Datenbank R34_ZDW, R36_ZDW). Diese Bezeichnungen sollen durch Synonyme ersetzt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im BI Reporting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Der Drittanbieter WebFocus für unsere BI Frontends unterstützt vollumfänglich Tabular Model als analytische Datenquelle.</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Einbindung von Datenbankobjekten aus dem</a:t>
            </a:r>
            <a:r>
              <a:rPr lang="de-DE" sz="1800" b="0" i="0" dirty="0">
                <a:solidFill>
                  <a:srgbClr val="00204F"/>
                </a:solidFill>
                <a:effectLst/>
                <a:latin typeface="Segoe UI" panose="020B0502040204020203" pitchFamily="34" charset="0"/>
              </a:rPr>
              <a:t> RDW</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können beliebige Datenquellen aus dem RDW(SQL Server) eingebunden werden. Zusätzlich soll direkt im Zuge der Einbindung die Datenmenge in Form einer "Wehere" Bedingung eingeschränkt werden können. (Beispiel: TagID&lt;@aktuellerStichtag-365)</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Row-Level Security</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kann direkt im Tabular Model eine Row-Level Security für jedes eingebundene Datenbankobjekt implementiert werden (Beispiel: BLZ). Alternativ kann die Einschränkung in der relationalen Datenbank implementiert werden. Quelle ist eine Tabelle mit allen Berechtigungsinformationen.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eines externen Berechtigungssystems</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Zur Berechtigungsverwaltung wird IDM verwendet.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In-Memory Funktionalitäten</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System bietet zum einen die Möglichkeit, dass Daten direkt zur Laufzeit aus der relationalen Datenbank  ermittelt werden und zum anderen, dass besonders wichtige Informationen im Hauptspeicher vorgehalten werden. Die Definition kann je Datenbankobjekt aber auch je Stichtag(das letzte Monat) erfolgen.</a:t>
            </a:r>
            <a:br>
              <a:rPr lang="de-DE" sz="1800" b="0" i="0" dirty="0">
                <a:solidFill>
                  <a:srgbClr val="FF0000"/>
                </a:solidFill>
                <a:effectLst/>
                <a:latin typeface="Segoe UI" panose="020B0502040204020203" pitchFamily="34" charset="0"/>
              </a:rPr>
            </a:br>
            <a:r>
              <a:rPr lang="de-DE" sz="1800" b="0" i="0" dirty="0">
                <a:solidFill>
                  <a:srgbClr val="FF0000"/>
                </a:solidFill>
                <a:effectLst/>
                <a:latin typeface="Segoe UI" panose="020B0502040204020203" pitchFamily="34" charset="0"/>
              </a:rPr>
              <a:t>Wie erfolgt die Aktualisierung der gespeicherten Daten? Können Rahmen definiert werden, dass bsp. maximal 250 MB je Objekt im Speicher gehalten werden dürfen?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intuitive Modellierung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konkrete Modellierung der Datenbereiche erfolgt von den zuständigen RSG Fachteams</a:t>
            </a:r>
            <a:r>
              <a:rPr lang="de-DE" sz="1800" b="0" i="0" dirty="0">
                <a:solidFill>
                  <a:srgbClr val="2F2F2F"/>
                </a:solidFill>
                <a:effectLst/>
                <a:latin typeface="Segoe UI" panose="020B0502040204020203" pitchFamily="34" charset="0"/>
              </a:rPr>
              <a:t>, die Produktgruppe BI sorgt lediglich für die Einhaltung von Standards.</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Release Unabhängig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Deployment ist Release unabhängig für RSG- Requirements Engineers möglich. Trotzdem arbeitet der Ersteller auf einer entsprechende Entwicklungsumgebung, testet auf einer Testumgebung und kann selbständig deployen.</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Kurze </a:t>
            </a:r>
            <a:r>
              <a:rPr lang="de-DE" sz="1800" b="0" i="0" dirty="0">
                <a:solidFill>
                  <a:srgbClr val="00204F"/>
                </a:solidFill>
                <a:effectLst/>
                <a:latin typeface="Segoe UI" panose="020B0502040204020203" pitchFamily="34" charset="0"/>
              </a:rPr>
              <a:t>Time-to-Solution</a:t>
            </a:r>
            <a:r>
              <a:rPr lang="de-DE" sz="1800" b="0" i="0" dirty="0">
                <a:solidFill>
                  <a:srgbClr val="2F2F2F"/>
                </a:solidFill>
                <a:effectLst/>
                <a:latin typeface="Segoe UI" panose="020B0502040204020203" pitchFamily="34" charset="0"/>
              </a:rPr>
              <a:t> Zyklen und Technologie ist </a:t>
            </a:r>
            <a:r>
              <a:rPr lang="de-DE" sz="1800" b="0" i="0" dirty="0">
                <a:solidFill>
                  <a:srgbClr val="00204F"/>
                </a:solidFill>
                <a:effectLst/>
                <a:latin typeface="Segoe UI" panose="020B0502040204020203" pitchFamily="34" charset="0"/>
              </a:rPr>
              <a:t>vergleichsweise einfach zu erlernen</a:t>
            </a:r>
            <a:r>
              <a:rPr lang="de-DE" sz="1800" b="0" i="0" dirty="0">
                <a:solidFill>
                  <a:srgbClr val="2F2F2F"/>
                </a:solidFill>
                <a:effectLst/>
                <a:latin typeface="Segoe UI" panose="020B0502040204020203" pitchFamily="34" charset="0"/>
              </a:rPr>
              <a: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Logging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Alle sowohl alle Datenabfragen als auch Änderungen eines Modells müssen aufgezeichnet und im Bedarsfall ausgewertet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Ressourcensteuerung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Priorisierung je User; Max temp. TB Verbrauch</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dirty="0">
                <a:solidFill>
                  <a:srgbClr val="2F2F2F"/>
                </a:solidFill>
                <a:effectLst/>
                <a:latin typeface="Segoe UI" panose="020B0502040204020203" pitchFamily="34" charset="0"/>
              </a:rPr>
              <a:t>Bewirtschaftungslogiken</a:t>
            </a:r>
            <a:br>
              <a:rPr lang="de-DE" sz="1800" b="0" i="0" dirty="0">
                <a:solidFill>
                  <a:srgbClr val="201F1E"/>
                </a:solidFill>
                <a:effectLst/>
                <a:latin typeface="Arial" panose="020B0604020202020204" pitchFamily="34" charset="0"/>
              </a:rPr>
            </a:br>
            <a:endParaRPr lang="de-DE" b="0" i="0" dirty="0">
              <a:solidFill>
                <a:srgbClr val="201F1E"/>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11</a:t>
            </a:fld>
            <a:endParaRPr lang="en-US"/>
          </a:p>
        </p:txBody>
      </p:sp>
    </p:spTree>
    <p:extLst>
      <p:ext uri="{BB962C8B-B14F-4D97-AF65-F5344CB8AC3E}">
        <p14:creationId xmlns:p14="http://schemas.microsoft.com/office/powerpoint/2010/main" val="820787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10/16/2020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10/16/2020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dynamic row level security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title"/>
          </p:nvPr>
        </p:nvSpPr>
        <p:spPr/>
        <p:txBody>
          <a:bodyPr/>
          <a:lstStyle/>
          <a:p>
            <a:r>
              <a:rPr lang="de-AT" dirty="0"/>
              <a:t>Demo!</a:t>
            </a:r>
            <a:endParaRPr lang="en-US" dirty="0"/>
          </a:p>
        </p:txBody>
      </p:sp>
      <p:sp>
        <p:nvSpPr>
          <p:cNvPr id="3" name="Content Placeholder 2">
            <a:extLst>
              <a:ext uri="{FF2B5EF4-FFF2-40B4-BE49-F238E27FC236}">
                <a16:creationId xmlns:a16="http://schemas.microsoft.com/office/drawing/2014/main" id="{8CC21F33-58FF-40B8-A18B-1708A3E30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319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calculation groups</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75780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LOOKUPVALUE(MitarbeiterPermission[Bankleitzahl], MitarbeiterPermission[UserName],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828</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Consolas</vt:lpstr>
      <vt:lpstr>Segoe UI</vt:lpstr>
      <vt:lpstr>Tahoma</vt:lpstr>
      <vt:lpstr>Office Theme</vt:lpstr>
      <vt:lpstr>Tabular-Model for Financial Reporting</vt:lpstr>
      <vt:lpstr>Operatives Systeme</vt:lpstr>
      <vt:lpstr>Beispielbuchungen</vt:lpstr>
      <vt:lpstr>Beispielbuchungen</vt:lpstr>
      <vt:lpstr>Relationales Datawarehouse</vt:lpstr>
      <vt:lpstr>Tabular Model</vt:lpstr>
      <vt:lpstr>Implementing Row Level Security</vt:lpstr>
      <vt:lpstr>Implementing Row Level Security</vt:lpstr>
      <vt:lpstr>Implementing Row Level Security</vt:lpstr>
      <vt:lpstr>Demo!</vt:lpstr>
      <vt:lpstr>Tabular-Model for Financial Reporting</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30</cp:revision>
  <dcterms:created xsi:type="dcterms:W3CDTF">2020-10-16T12:13:30Z</dcterms:created>
  <dcterms:modified xsi:type="dcterms:W3CDTF">2020-10-16T19:31:04Z</dcterms:modified>
</cp:coreProperties>
</file>