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274" r:id="rId24"/>
    <p:sldId id="275" r:id="rId25"/>
    <p:sldId id="278" r:id="rId26"/>
    <p:sldId id="267"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2738" autoAdjust="0"/>
  </p:normalViewPr>
  <p:slideViewPr>
    <p:cSldViewPr snapToGrid="0">
      <p:cViewPr varScale="1">
        <p:scale>
          <a:sx n="84" d="100"/>
          <a:sy n="84" d="100"/>
        </p:scale>
        <p:origin x="1560"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23</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Direct Query vs Inmemory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 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Processing Options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Deployment</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838200" y="6080756"/>
            <a:ext cx="11110472" cy="646331"/>
          </a:xfrm>
          <a:prstGeom prst="rect">
            <a:avLst/>
          </a:prstGeom>
          <a:noFill/>
        </p:spPr>
        <p:txBody>
          <a:bodyPr wrap="square">
            <a:spAutoFit/>
          </a:bodyPr>
          <a:lstStyle/>
          <a:p>
            <a:r>
              <a:rPr lang="en-US" dirty="0"/>
              <a:t>https://docs.microsoft.com/en-us/analysis-services/deployment/deploy-from-visual-studio-tabular?view=asallproducts-allversions</a:t>
            </a:r>
          </a:p>
        </p:txBody>
      </p:sp>
    </p:spTree>
    <p:extLst>
      <p:ext uri="{BB962C8B-B14F-4D97-AF65-F5344CB8AC3E}">
        <p14:creationId xmlns:p14="http://schemas.microsoft.com/office/powerpoint/2010/main" val="298989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Short Introduction to DAX</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(InMemory) to Multidimensional Modelling (MOLAP)</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lstStyle/>
          <a:p>
            <a:pPr marL="0" indent="0">
              <a:buNone/>
            </a:pPr>
            <a:r>
              <a:rPr lang="de-AT" dirty="0"/>
              <a:t>Tabular Model</a:t>
            </a:r>
          </a:p>
          <a:p>
            <a:r>
              <a:rPr lang="de-AT" dirty="0"/>
              <a:t>Speaks DAX and MDX (for Queries)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lstStyle/>
          <a:p>
            <a:pPr marL="0" indent="0">
              <a:buNone/>
            </a:pPr>
            <a:r>
              <a:rPr lang="de-AT" dirty="0"/>
              <a:t>Multidimensional Model</a:t>
            </a:r>
          </a:p>
          <a:p>
            <a:r>
              <a:rPr lang="en-US" dirty="0"/>
              <a:t>Speaks MDX only</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In general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1957</Words>
  <Application>Microsoft Office PowerPoint</Application>
  <PresentationFormat>Breitbild</PresentationFormat>
  <Paragraphs>262</Paragraphs>
  <Slides>27</Slides>
  <Notes>17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Arial</vt:lpstr>
      <vt:lpstr>Calibri</vt:lpstr>
      <vt:lpstr>Calibri Light</vt:lpstr>
      <vt:lpstr>Consolas</vt:lpstr>
      <vt:lpstr>Segoe UI</vt:lpstr>
      <vt:lpstr>Tahoma</vt:lpstr>
      <vt:lpstr>Office Theme</vt:lpstr>
      <vt:lpstr>Tabular-Model for Financial Reporting</vt:lpstr>
      <vt:lpstr>Agenda</vt:lpstr>
      <vt:lpstr>Tabular-Model for Financial Reporting</vt:lpstr>
      <vt:lpstr>Tabular Model vs Multidimensional Model</vt:lpstr>
      <vt:lpstr>Development</vt:lpstr>
      <vt:lpstr>Scalability</vt:lpstr>
      <vt:lpstr>Performance</vt:lpstr>
      <vt:lpstr>Tabular-Model for Financial Reporting</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Tabular-Model for Financial Reporting</vt:lpstr>
      <vt:lpstr>Direct Query vs Inmemory</vt:lpstr>
      <vt:lpstr>Direct Query vs Inmemory</vt:lpstr>
      <vt:lpstr>Tabular-Model for Financial Reporting</vt:lpstr>
      <vt:lpstr>Tabular-Model for Financial Reporting</vt:lpstr>
      <vt:lpstr>Deployment</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64</cp:revision>
  <dcterms:created xsi:type="dcterms:W3CDTF">2020-10-16T12:13:30Z</dcterms:created>
  <dcterms:modified xsi:type="dcterms:W3CDTF">2020-10-21T05:45:19Z</dcterms:modified>
</cp:coreProperties>
</file>