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65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28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Ženy</a:t>
          </a:r>
          <a:endParaRPr lang="en-US" sz="28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23,243 </a:t>
          </a:r>
          <a:r>
            <a:rPr lang="en-GB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fotiek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en-US" sz="28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Muži</a:t>
          </a:r>
          <a:endParaRPr lang="en-US" sz="28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23,766 </a:t>
          </a:r>
          <a:r>
            <a:rPr lang="en-GB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fotiek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2" custLinFactNeighborX="-240" custLinFactNeighborY="-1926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5771248" y="-2520626"/>
          <a:ext cx="536797" cy="56916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23,243 </a:t>
          </a:r>
          <a:r>
            <a:rPr lang="en-GB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fotiek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193844" y="82982"/>
        <a:ext cx="5665401" cy="484389"/>
      </dsp:txXfrm>
    </dsp:sp>
    <dsp:sp modelId="{3230722F-B757-4673-BD2F-9D4BAB5CEE8D}">
      <dsp:nvSpPr>
        <dsp:cNvPr id="0" name=""/>
        <dsp:cNvSpPr/>
      </dsp:nvSpPr>
      <dsp:spPr>
        <a:xfrm>
          <a:off x="0" y="16"/>
          <a:ext cx="3201527" cy="670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Ženy</a:t>
          </a:r>
          <a:endParaRPr lang="en-US" sz="28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755" y="32771"/>
        <a:ext cx="3136017" cy="605486"/>
      </dsp:txXfrm>
    </dsp:sp>
    <dsp:sp modelId="{329ECF1A-78BE-41CB-B252-8011825B67CD}">
      <dsp:nvSpPr>
        <dsp:cNvPr id="0" name=""/>
        <dsp:cNvSpPr/>
      </dsp:nvSpPr>
      <dsp:spPr>
        <a:xfrm rot="5400000">
          <a:off x="5778931" y="-1805741"/>
          <a:ext cx="536797" cy="56916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23,766 </a:t>
          </a:r>
          <a:r>
            <a:rPr lang="en-GB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fotiek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201527" y="797867"/>
        <a:ext cx="5665401" cy="484389"/>
      </dsp:txXfrm>
    </dsp:sp>
    <dsp:sp modelId="{8A3FE5E4-2689-4041-B2C5-C63BC276A3EF}">
      <dsp:nvSpPr>
        <dsp:cNvPr id="0" name=""/>
        <dsp:cNvSpPr/>
      </dsp:nvSpPr>
      <dsp:spPr>
        <a:xfrm>
          <a:off x="0" y="704562"/>
          <a:ext cx="3201527" cy="670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Muži</a:t>
          </a:r>
          <a:endParaRPr lang="en-US" sz="28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755" y="737317"/>
        <a:ext cx="3136017" cy="605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Identifikácia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pohlavia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pomocou</a:t>
            </a:r>
            <a:r>
              <a:rPr lang="en-US" sz="5400" dirty="0">
                <a:latin typeface="Rockwell" panose="02060603020205020403" pitchFamily="18" charset="0"/>
              </a:rPr>
              <a:t> 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Lukáš Ťapušík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73584"/>
              </p:ext>
            </p:extLst>
          </p:nvPr>
        </p:nvGraphicFramePr>
        <p:xfrm>
          <a:off x="1300439" y="5160397"/>
          <a:ext cx="8893133" cy="137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64F7D06-2E86-4E8C-B5DC-FB456A939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344" y="2504289"/>
            <a:ext cx="5212329" cy="224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31215-B401-4E5F-9EA5-BA306FE87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1065" y="1831760"/>
            <a:ext cx="3030597" cy="17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Transformácia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dát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cv2.IMREAD_GREYSCALE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16BC0-6959-4625-B33A-107AF36B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91" y="2275411"/>
            <a:ext cx="5372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Transformácia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dát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Normalizácia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fotiek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1799DD-967D-44DE-BB91-99158EF8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42" y="2531196"/>
            <a:ext cx="6147597" cy="645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583A22-CF59-43AD-B2BB-C5FA2989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58" y="3505200"/>
            <a:ext cx="2219325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A7BB22-EC33-4467-9673-BA6E20E1C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611" y="3532007"/>
            <a:ext cx="25527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trénovanie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modelu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509" y="2097088"/>
            <a:ext cx="7316790" cy="3673927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lineárna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aktivačná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funkcia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 – features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Dense – dense connection - input 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zo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všetkých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predošlých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MaxPooling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maximum features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Flatten – matrix to array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02A14-169C-4481-BF83-4896CD85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56" y="2097088"/>
            <a:ext cx="5434092" cy="3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4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Trénovanie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modelu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size –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veľkosť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vzorky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jedej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iterácii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tréningu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možný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overflow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split –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rozdelenie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dát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trénovacie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testovacie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EB488-B28D-4612-BD7A-FBCA9A81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3" y="4709270"/>
            <a:ext cx="8294213" cy="14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Ručné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testovanie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19637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Normalizácia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cez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IMG_SIZE</a:t>
            </a: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Definovanie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cesty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fotke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</a:t>
            </a: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Konverzia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Boolean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hodnoty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textovú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B5C1D-B57F-42EA-9DB1-8F036E11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40" y="3132451"/>
            <a:ext cx="487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zdroje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https://medium.com/datathings/dense-layers-explained-in-a-simple-way-62fe1db0ed75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https://machinelearningknowledge.ai/keras-dense-layer-explained-for-beginners/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https://towardsdatascience.com/activation-functions-neural-networks-1cbd9f8d91d6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https://keras.io/api/optimizers/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https://www.kaggle.com/cashutosh/gender-classification-dataset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https://pythonprogramming.net/convolutional-neural-network-deep-learning-python-tensorflow-keras/</a:t>
            </a:r>
          </a:p>
          <a:p>
            <a:pPr lvl="1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120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	    </a:t>
            </a:r>
            <a:r>
              <a:rPr lang="en-US" sz="4400" dirty="0" err="1">
                <a:latin typeface="Rockwell" panose="02060603020205020403" pitchFamily="18" charset="0"/>
              </a:rPr>
              <a:t>Ďakujem</a:t>
            </a:r>
            <a:r>
              <a:rPr lang="en-US" sz="4400" dirty="0">
                <a:latin typeface="Rockwell" panose="02060603020205020403" pitchFamily="18" charset="0"/>
              </a:rPr>
              <a:t> za </a:t>
            </a:r>
            <a:r>
              <a:rPr lang="en-US" sz="4400" dirty="0" err="1">
                <a:latin typeface="Rockwell" panose="02060603020205020403" pitchFamily="18" charset="0"/>
              </a:rPr>
              <a:t>pozornosť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{91737730-22E2-467E-9D74-FD9FD411D54C}tf77815013_win32</Template>
  <TotalTime>112</TotalTime>
  <Words>155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Circuit</vt:lpstr>
      <vt:lpstr>Identifikácia pohlavia pomocou NS</vt:lpstr>
      <vt:lpstr>dataset</vt:lpstr>
      <vt:lpstr>Transformácia dát</vt:lpstr>
      <vt:lpstr>Transformácia dát</vt:lpstr>
      <vt:lpstr>trénovanie modelu</vt:lpstr>
      <vt:lpstr>Trénovanie modelu</vt:lpstr>
      <vt:lpstr>Ručné testovanie</vt:lpstr>
      <vt:lpstr>zdroje</vt:lpstr>
      <vt:lpstr>     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Identifikácia pohlavia pomocou NS</dc:title>
  <dc:creator>Lukáš Ťapušík</dc:creator>
  <cp:lastModifiedBy>Lukáš Ťapušík</cp:lastModifiedBy>
  <cp:revision>13</cp:revision>
  <dcterms:created xsi:type="dcterms:W3CDTF">2021-05-08T12:25:21Z</dcterms:created>
  <dcterms:modified xsi:type="dcterms:W3CDTF">2021-05-10T01:37:02Z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