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CAE97-979E-4DCD-A4E1-D0FCA45D3A03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5B280-2522-4839-B41B-8107DDB5C4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311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CC92088-7510-4D05-820E-179FF7F783F2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sk-SK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532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4C04-AEAB-463B-8D18-5C6A390558CC}" type="datetime1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46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E951-1B53-423F-8AC0-87AA0006F2FC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462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010B-0A8F-4EC3-A0B1-8AB1BFEA5BB8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246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EE83-696E-4CAB-8B84-0AB1930D8AB9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41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5049-EC63-4B93-AB77-2B865A90E63C}" type="datetime1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811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B8C3-F330-4E1E-8449-4D008311AE51}" type="datetime1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3291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8D88-5A99-45FB-B560-A161AA1BD55A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0106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13A2-BE29-48F1-A869-AA28E5F2804D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100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30E2-4AAA-4A92-BB91-6F59D53BC8A6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877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338F-1B1F-4F6E-9596-C2B2A7EA74A7}" type="datetime1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7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0E99-29FA-4706-A15C-6E395C7459D7}" type="datetime1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582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16FA-67C8-424F-8AE1-4E4F2C47F97C}" type="datetime1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917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886D-C6D8-442A-B791-10C53B1C41A0}" type="datetime1">
              <a:rPr lang="sk-SK" smtClean="0"/>
              <a:t>11. 5. 2019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402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C672-A2DC-4A89-B984-1EA6F3403AE0}" type="datetime1">
              <a:rPr lang="sk-SK" smtClean="0"/>
              <a:t>11. 5. 2019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382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CC62-0F5D-47E1-99C3-7FCC43AA286A}" type="datetime1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63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02F73-6765-49F0-A624-CD561FB9F447}" type="datetime1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42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A12031-B2E1-43FF-AE72-EFB5A734B655}" type="datetime1">
              <a:rPr lang="sk-SK" smtClean="0"/>
              <a:t>11. 5. 2019</a:t>
            </a:fld>
            <a:endParaRPr lang="sk-SK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A6A707-11C3-4B96-A9E1-996AEBB1220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9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ayers/core/" TargetMode="External"/><Relationship Id="rId2" Type="http://schemas.openxmlformats.org/officeDocument/2006/relationships/hyperlink" Target="https://keras.io/getting-started/sequential-model-gui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books.sk/publ/13oravec/PDF/Kap11.pdf" TargetMode="External"/><Relationship Id="rId4" Type="http://schemas.openxmlformats.org/officeDocument/2006/relationships/hyperlink" Target="https://www.raywenderlich.com/188-beginning-machine-learning-with-keras-core-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Klasifikácia číslic pomocou knižnice </a:t>
            </a:r>
            <a:r>
              <a:rPr lang="sk-SK" dirty="0" err="1" smtClean="0"/>
              <a:t>Keras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Lukáš Telvák</a:t>
            </a:r>
            <a:endParaRPr lang="sk-SK" sz="280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66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</a:t>
            </a:r>
            <a:r>
              <a:rPr lang="sk-SK" dirty="0" smtClean="0"/>
              <a:t>vod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 smtClean="0"/>
              <a:t>Pomocou datasetu klasifikovať správnu číslicu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Použitá Konvolučná neurónová sieť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Otestovanie správnosti určovania na testovacích dátach</a:t>
            </a:r>
          </a:p>
          <a:p>
            <a:endParaRPr lang="sk-SK" sz="240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62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Popis datasetu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Dataset ručne písaných čísiel </a:t>
            </a:r>
          </a:p>
          <a:p>
            <a:r>
              <a:rPr lang="sk-SK" sz="2400" dirty="0" smtClean="0"/>
              <a:t>Obsahuje 60000 trenovacích dát a 10000 testovacích dát</a:t>
            </a:r>
          </a:p>
          <a:p>
            <a:r>
              <a:rPr lang="sk-SK" sz="2400" dirty="0" smtClean="0"/>
              <a:t>Každé číslo je reprezentované ako čiernobiely obrázok o veľkosti 28x28</a:t>
            </a:r>
            <a:endParaRPr lang="sk-SK" sz="240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3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2" y="5012624"/>
            <a:ext cx="667795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neurónová sieť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Konvolučná neurónová sieť predpokladá na vstupe obrázky</a:t>
            </a:r>
          </a:p>
          <a:p>
            <a:r>
              <a:rPr lang="sk-SK" sz="2400" dirty="0" smtClean="0"/>
              <a:t>Na začiatku je potrebné zadať tri údaje: šírka, výška a hĺbka obrázku</a:t>
            </a:r>
          </a:p>
          <a:p>
            <a:endParaRPr lang="sk-SK" sz="240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4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70" y="4311650"/>
            <a:ext cx="544906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Konvolučná neurónová sieť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5</a:t>
            </a:fld>
            <a:endParaRPr lang="sk-SK"/>
          </a:p>
        </p:txBody>
      </p:sp>
      <p:pic>
        <p:nvPicPr>
          <p:cNvPr id="7" name="Zástupný objekt pre obsah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7775"/>
            <a:ext cx="7294891" cy="3631968"/>
          </a:xfr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90" y="2207775"/>
            <a:ext cx="4897110" cy="38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Trénovanie a výsledky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46" y="1868183"/>
            <a:ext cx="6370908" cy="778126"/>
          </a:xfrm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6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4" y="4394344"/>
            <a:ext cx="7033352" cy="167234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0" y="2887337"/>
            <a:ext cx="5995660" cy="11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Chyba a presnosť výpočtu</a:t>
            </a:r>
            <a:endParaRPr lang="sk-SK" dirty="0"/>
          </a:p>
        </p:txBody>
      </p:sp>
      <p:pic>
        <p:nvPicPr>
          <p:cNvPr id="5" name="Zástupný objekt pre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39" y="2480894"/>
            <a:ext cx="4193800" cy="2745812"/>
          </a:xfrm>
        </p:spPr>
      </p:pic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7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7" y="2480894"/>
            <a:ext cx="4231162" cy="271535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2016177" y="543361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Chyba výpočtu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052528" y="544241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Presnosť výpočtu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96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sz="2400" dirty="0" smtClean="0"/>
              <a:t>Trénovanie prebehlo vo všetkých predom nastavených epochách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Presnosť aj chyba výpočtu ustálená od 10 epochy</a:t>
            </a:r>
          </a:p>
          <a:p>
            <a:pPr>
              <a:lnSpc>
                <a:spcPct val="150000"/>
              </a:lnSpc>
            </a:pPr>
            <a:r>
              <a:rPr lang="sk-SK" sz="2400" dirty="0" smtClean="0"/>
              <a:t>Výsledná presnosť dosiahla úroveň 99% </a:t>
            </a:r>
          </a:p>
          <a:p>
            <a:endParaRPr lang="sk-SK" sz="2400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5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Použité zdroje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sk-SK" sz="2400" dirty="0">
                <a:hlinkClick r:id="rId2"/>
              </a:rPr>
              <a:t>https://keras.io/getting-started/sequential-model-guide</a:t>
            </a:r>
            <a:r>
              <a:rPr lang="sk-SK" sz="2400" dirty="0" smtClean="0">
                <a:hlinkClick r:id="rId2"/>
              </a:rPr>
              <a:t>/</a:t>
            </a:r>
            <a:endParaRPr lang="sk-SK" sz="2400" dirty="0" smtClean="0"/>
          </a:p>
          <a:p>
            <a:pPr>
              <a:lnSpc>
                <a:spcPct val="150000"/>
              </a:lnSpc>
            </a:pPr>
            <a:r>
              <a:rPr lang="sk-SK" sz="2400" dirty="0">
                <a:hlinkClick r:id="rId3"/>
              </a:rPr>
              <a:t>https://keras.io/layers/core</a:t>
            </a:r>
            <a:r>
              <a:rPr lang="sk-SK" sz="2400" dirty="0" smtClean="0">
                <a:hlinkClick r:id="rId3"/>
              </a:rPr>
              <a:t>/</a:t>
            </a:r>
            <a:endParaRPr lang="sk-SK" sz="2400" dirty="0" smtClean="0"/>
          </a:p>
          <a:p>
            <a:pPr>
              <a:lnSpc>
                <a:spcPct val="150000"/>
              </a:lnSpc>
            </a:pPr>
            <a:r>
              <a:rPr lang="sk-SK" sz="2400" dirty="0">
                <a:hlinkClick r:id="rId4"/>
              </a:rPr>
              <a:t>https://</a:t>
            </a:r>
            <a:r>
              <a:rPr lang="sk-SK" sz="2400" dirty="0" smtClean="0">
                <a:hlinkClick r:id="rId4"/>
              </a:rPr>
              <a:t>www.raywenderlich.com/188-beginning-machine-learning-with-keras-core-ml</a:t>
            </a:r>
            <a:endParaRPr lang="sk-SK" sz="2400" dirty="0" smtClean="0"/>
          </a:p>
          <a:p>
            <a:pPr>
              <a:lnSpc>
                <a:spcPct val="150000"/>
              </a:lnSpc>
            </a:pPr>
            <a:r>
              <a:rPr lang="sk-SK" sz="2400" dirty="0">
                <a:hlinkClick r:id="rId5"/>
              </a:rPr>
              <a:t>http://ibooks.sk/publ/13oravec/PDF/Kap11.pdf</a:t>
            </a:r>
            <a:endParaRPr lang="sk-SK" sz="240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A707-11C3-4B96-A9E1-996AEBB12201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44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ón − zasadacia miestnosť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 − zasadacia miestnosť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132</Words>
  <Application>Microsoft Office PowerPoint</Application>
  <PresentationFormat>Širokouhlá</PresentationFormat>
  <Paragraphs>36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Ión − zasadacia miestnosť</vt:lpstr>
      <vt:lpstr>Klasifikácia číslic pomocou knižnice Keras</vt:lpstr>
      <vt:lpstr>Úvod</vt:lpstr>
      <vt:lpstr>Popis datasetu</vt:lpstr>
      <vt:lpstr>Použitá neurónová sieť</vt:lpstr>
      <vt:lpstr>Konvolučná neurónová sieť</vt:lpstr>
      <vt:lpstr>Trénovanie a výsledky</vt:lpstr>
      <vt:lpstr>Chyba a presnosť výpočtu</vt:lpstr>
      <vt:lpstr>Záver</vt:lpstr>
      <vt:lpstr>Použité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Klasifikácia číslic pomocou knižnice Keras</dc:title>
  <dc:creator>Lukáš Telvák</dc:creator>
  <cp:lastModifiedBy>Lukáš Telvák</cp:lastModifiedBy>
  <cp:revision>13</cp:revision>
  <dcterms:created xsi:type="dcterms:W3CDTF">2019-05-10T09:04:33Z</dcterms:created>
  <dcterms:modified xsi:type="dcterms:W3CDTF">2019-05-11T11:00:01Z</dcterms:modified>
</cp:coreProperties>
</file>